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62" r:id="rId3"/>
    <p:sldId id="263" r:id="rId4"/>
    <p:sldId id="264" r:id="rId5"/>
    <p:sldId id="266" r:id="rId6"/>
    <p:sldId id="265" r:id="rId7"/>
    <p:sldId id="259" r:id="rId8"/>
    <p:sldId id="267" r:id="rId9"/>
    <p:sldId id="268" r:id="rId10"/>
    <p:sldId id="270" r:id="rId11"/>
    <p:sldId id="269" r:id="rId12"/>
    <p:sldId id="271" r:id="rId13"/>
    <p:sldId id="272" r:id="rId14"/>
    <p:sldId id="273" r:id="rId15"/>
    <p:sldId id="277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53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ome\Desktop\New%20Microsoft%20Excel%20Worksheet%20(2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ome\Desktop\New%20Microsoft%20Excel%20Worksheet%20(2)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graph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graph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graph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graph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graph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ropbox\graph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Home\Desktop\New%20Microsoft%20Excel%20Worksheet%20(2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970347977662993"/>
          <c:y val="2.4019173173748024E-2"/>
          <c:w val="0.79460793963254595"/>
          <c:h val="0.585839582552180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Tách đặc trưng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Xử lý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0.34599999999999997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BEF-4985-8A62-080EE7F4229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Matching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Xử lý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0.114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5BEF-4985-8A62-080EE7F4229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Clustering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Xử lý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1E-3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5BEF-4985-8A62-080EE7F4229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Lọc kết quả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Xử lý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0.157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5BEF-4985-8A62-080EE7F42290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Tracking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Xử lý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0.02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BEF-4985-8A62-080EE7F42290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Tổng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Xử lý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0.63800000000000001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5BEF-4985-8A62-080EE7F4229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02"/>
        <c:axId val="264405952"/>
        <c:axId val="264406496"/>
      </c:barChart>
      <c:catAx>
        <c:axId val="264405952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800"/>
                  <a:t>Hàm</a:t>
                </a:r>
              </a:p>
            </c:rich>
          </c:tx>
          <c:layout>
            <c:manualLayout>
              <c:xMode val="edge"/>
              <c:yMode val="edge"/>
              <c:x val="4.7744797317412074E-2"/>
              <c:y val="0.257310365203875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264406496"/>
        <c:crosses val="autoZero"/>
        <c:auto val="1"/>
        <c:lblAlgn val="ctr"/>
        <c:lblOffset val="100"/>
        <c:noMultiLvlLbl val="0"/>
      </c:catAx>
      <c:valAx>
        <c:axId val="2644064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r>
                  <a:rPr lang="en-US" sz="2800" dirty="0" err="1"/>
                  <a:t>Thời</a:t>
                </a:r>
                <a:r>
                  <a:rPr lang="en-US" sz="2800" dirty="0"/>
                  <a:t> gian </a:t>
                </a:r>
                <a:r>
                  <a:rPr lang="en-US" sz="2800" dirty="0" smtClean="0"/>
                  <a:t>(giây)</a:t>
                </a:r>
                <a:endParaRPr lang="en-US" sz="2800" dirty="0"/>
              </a:p>
            </c:rich>
          </c:tx>
          <c:layout>
            <c:manualLayout>
              <c:xMode val="edge"/>
              <c:yMode val="edge"/>
              <c:x val="0.38560646112294444"/>
              <c:y val="0.519395803844332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4405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latin typeface="Times New Roman" panose="02020603050405020304" pitchFamily="18" charset="0"/>
          <a:cs typeface="Times New Roman" panose="02020603050405020304" pitchFamily="18" charset="0"/>
        </a:defRPr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Sheet1!$H$1</c:f>
              <c:strCache>
                <c:ptCount val="1"/>
                <c:pt idx="0">
                  <c:v>dy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Sheet1!$H$2:$H$2351</c:f>
              <c:numCache>
                <c:formatCode>General</c:formatCode>
                <c:ptCount val="2350"/>
                <c:pt idx="0">
                  <c:v>1.3865106382979105E-2</c:v>
                </c:pt>
                <c:pt idx="1">
                  <c:v>5.8651063829791086E-3</c:v>
                </c:pt>
                <c:pt idx="2">
                  <c:v>-1.3489361702089669E-4</c:v>
                </c:pt>
                <c:pt idx="3">
                  <c:v>5.8651063829791086E-3</c:v>
                </c:pt>
                <c:pt idx="4">
                  <c:v>2.865106382979106E-3</c:v>
                </c:pt>
                <c:pt idx="5">
                  <c:v>2.865106382979106E-3</c:v>
                </c:pt>
                <c:pt idx="6">
                  <c:v>-1.1348936170208906E-3</c:v>
                </c:pt>
                <c:pt idx="7">
                  <c:v>8.6510638297910419E-4</c:v>
                </c:pt>
                <c:pt idx="8">
                  <c:v>2.865106382979106E-3</c:v>
                </c:pt>
                <c:pt idx="9">
                  <c:v>4.8651063829791077E-3</c:v>
                </c:pt>
                <c:pt idx="10">
                  <c:v>2.865106382979106E-3</c:v>
                </c:pt>
                <c:pt idx="11">
                  <c:v>4.8651063829791077E-3</c:v>
                </c:pt>
                <c:pt idx="12">
                  <c:v>8.8651063829791044E-3</c:v>
                </c:pt>
                <c:pt idx="13">
                  <c:v>8.8651063829791044E-3</c:v>
                </c:pt>
                <c:pt idx="14">
                  <c:v>4.8651063829791077E-3</c:v>
                </c:pt>
                <c:pt idx="15">
                  <c:v>-2.1348936170208915E-3</c:v>
                </c:pt>
                <c:pt idx="16">
                  <c:v>8.6510638297910419E-4</c:v>
                </c:pt>
                <c:pt idx="17">
                  <c:v>1.8651063829791051E-3</c:v>
                </c:pt>
                <c:pt idx="18">
                  <c:v>5.8651063829791086E-3</c:v>
                </c:pt>
                <c:pt idx="19">
                  <c:v>-2.1348936170208915E-3</c:v>
                </c:pt>
                <c:pt idx="20">
                  <c:v>7.8651063829791035E-3</c:v>
                </c:pt>
                <c:pt idx="21">
                  <c:v>-4.1348936170208933E-3</c:v>
                </c:pt>
                <c:pt idx="22">
                  <c:v>-1.3489361702089669E-4</c:v>
                </c:pt>
                <c:pt idx="23">
                  <c:v>-1.3489361702089669E-4</c:v>
                </c:pt>
                <c:pt idx="24">
                  <c:v>5.8651063829791086E-3</c:v>
                </c:pt>
                <c:pt idx="25">
                  <c:v>2.865106382979106E-3</c:v>
                </c:pt>
                <c:pt idx="26">
                  <c:v>-1.1348936170208906E-3</c:v>
                </c:pt>
                <c:pt idx="27">
                  <c:v>1.8651063829791051E-3</c:v>
                </c:pt>
                <c:pt idx="28">
                  <c:v>3.8651063829791069E-3</c:v>
                </c:pt>
                <c:pt idx="29">
                  <c:v>4.8651063829791077E-3</c:v>
                </c:pt>
                <c:pt idx="30">
                  <c:v>1.8651063829791051E-3</c:v>
                </c:pt>
                <c:pt idx="31">
                  <c:v>4.8651063829791077E-3</c:v>
                </c:pt>
                <c:pt idx="32">
                  <c:v>-3.1348936170208924E-3</c:v>
                </c:pt>
                <c:pt idx="33">
                  <c:v>-6.1348936170208951E-3</c:v>
                </c:pt>
                <c:pt idx="34">
                  <c:v>-1.3489361702089669E-4</c:v>
                </c:pt>
                <c:pt idx="35">
                  <c:v>-4.1348936170208933E-3</c:v>
                </c:pt>
                <c:pt idx="36">
                  <c:v>5.8651063829791086E-3</c:v>
                </c:pt>
                <c:pt idx="37">
                  <c:v>4.8651063829791077E-3</c:v>
                </c:pt>
                <c:pt idx="38">
                  <c:v>-1.1348936170208906E-3</c:v>
                </c:pt>
                <c:pt idx="39">
                  <c:v>3.8651063829791069E-3</c:v>
                </c:pt>
                <c:pt idx="40">
                  <c:v>5.8651063829791086E-3</c:v>
                </c:pt>
                <c:pt idx="41">
                  <c:v>2.865106382979106E-3</c:v>
                </c:pt>
                <c:pt idx="42">
                  <c:v>8.6510638297910419E-4</c:v>
                </c:pt>
                <c:pt idx="43">
                  <c:v>1.8651063829791051E-3</c:v>
                </c:pt>
                <c:pt idx="44">
                  <c:v>-1.3489361702089669E-4</c:v>
                </c:pt>
                <c:pt idx="45">
                  <c:v>8.6510638297910419E-4</c:v>
                </c:pt>
                <c:pt idx="46">
                  <c:v>4.8651063829791077E-3</c:v>
                </c:pt>
                <c:pt idx="47">
                  <c:v>-1.0134893617020892E-2</c:v>
                </c:pt>
                <c:pt idx="48">
                  <c:v>-1.3489361702089669E-4</c:v>
                </c:pt>
                <c:pt idx="49">
                  <c:v>-1.1348936170208906E-3</c:v>
                </c:pt>
                <c:pt idx="50">
                  <c:v>-2.1348936170208915E-3</c:v>
                </c:pt>
                <c:pt idx="51">
                  <c:v>8.6510638297910419E-4</c:v>
                </c:pt>
                <c:pt idx="52">
                  <c:v>1.1865106382979107E-2</c:v>
                </c:pt>
                <c:pt idx="53">
                  <c:v>8.6510638297910419E-4</c:v>
                </c:pt>
                <c:pt idx="54">
                  <c:v>1.8651063829791051E-3</c:v>
                </c:pt>
                <c:pt idx="55">
                  <c:v>4.8651063829791077E-3</c:v>
                </c:pt>
                <c:pt idx="56">
                  <c:v>9.8651063829791052E-3</c:v>
                </c:pt>
                <c:pt idx="57">
                  <c:v>8.6510638297910419E-4</c:v>
                </c:pt>
                <c:pt idx="58">
                  <c:v>-1.3489361702089669E-4</c:v>
                </c:pt>
                <c:pt idx="59">
                  <c:v>-1.3489361702089669E-4</c:v>
                </c:pt>
                <c:pt idx="60">
                  <c:v>-1.3489361702089669E-4</c:v>
                </c:pt>
                <c:pt idx="61">
                  <c:v>-4.1348936170208933E-3</c:v>
                </c:pt>
                <c:pt idx="62">
                  <c:v>-1.3489361702089669E-4</c:v>
                </c:pt>
                <c:pt idx="63">
                  <c:v>8.6510638297910419E-4</c:v>
                </c:pt>
                <c:pt idx="64">
                  <c:v>-3.1348936170208924E-3</c:v>
                </c:pt>
                <c:pt idx="65">
                  <c:v>-1.1348936170208906E-3</c:v>
                </c:pt>
                <c:pt idx="66">
                  <c:v>-1.1348936170208906E-3</c:v>
                </c:pt>
                <c:pt idx="67">
                  <c:v>-2.1348936170208915E-3</c:v>
                </c:pt>
                <c:pt idx="68">
                  <c:v>-2.1348936170208915E-3</c:v>
                </c:pt>
                <c:pt idx="69">
                  <c:v>-8.1348936170208969E-3</c:v>
                </c:pt>
                <c:pt idx="70">
                  <c:v>-3.1348936170208924E-3</c:v>
                </c:pt>
                <c:pt idx="71">
                  <c:v>2.865106382979106E-3</c:v>
                </c:pt>
                <c:pt idx="72">
                  <c:v>4.8651063829791077E-3</c:v>
                </c:pt>
                <c:pt idx="73">
                  <c:v>-6.1348936170208951E-3</c:v>
                </c:pt>
                <c:pt idx="74">
                  <c:v>8.6510638297910419E-4</c:v>
                </c:pt>
                <c:pt idx="75">
                  <c:v>-3.1348936170208924E-3</c:v>
                </c:pt>
                <c:pt idx="76">
                  <c:v>1.8651063829791051E-3</c:v>
                </c:pt>
                <c:pt idx="77">
                  <c:v>-7.134893617020896E-3</c:v>
                </c:pt>
                <c:pt idx="78">
                  <c:v>3.8651063829791069E-3</c:v>
                </c:pt>
                <c:pt idx="79">
                  <c:v>6.8651063829791026E-3</c:v>
                </c:pt>
                <c:pt idx="80">
                  <c:v>1.8651063829791051E-3</c:v>
                </c:pt>
                <c:pt idx="81">
                  <c:v>5.8651063829791086E-3</c:v>
                </c:pt>
                <c:pt idx="82">
                  <c:v>-6.1348936170208951E-3</c:v>
                </c:pt>
                <c:pt idx="83">
                  <c:v>5.8651063829791086E-3</c:v>
                </c:pt>
                <c:pt idx="84">
                  <c:v>-1.1348936170208906E-3</c:v>
                </c:pt>
                <c:pt idx="85">
                  <c:v>8.6510638297910419E-4</c:v>
                </c:pt>
                <c:pt idx="86">
                  <c:v>4.8651063829791077E-3</c:v>
                </c:pt>
                <c:pt idx="87">
                  <c:v>-2.1348936170208915E-3</c:v>
                </c:pt>
                <c:pt idx="88">
                  <c:v>3.8651063829791069E-3</c:v>
                </c:pt>
                <c:pt idx="89">
                  <c:v>1.8651063829791051E-3</c:v>
                </c:pt>
                <c:pt idx="90">
                  <c:v>1.8651063829791051E-3</c:v>
                </c:pt>
                <c:pt idx="91">
                  <c:v>1.8651063829791051E-3</c:v>
                </c:pt>
                <c:pt idx="92">
                  <c:v>-4.1348936170208933E-3</c:v>
                </c:pt>
                <c:pt idx="93">
                  <c:v>-1.3489361702089669E-4</c:v>
                </c:pt>
                <c:pt idx="94">
                  <c:v>8.6510638297910419E-4</c:v>
                </c:pt>
                <c:pt idx="95">
                  <c:v>8.8651063829791044E-3</c:v>
                </c:pt>
                <c:pt idx="96">
                  <c:v>-2.1348936170208915E-3</c:v>
                </c:pt>
                <c:pt idx="97">
                  <c:v>6.8651063829791026E-3</c:v>
                </c:pt>
                <c:pt idx="98">
                  <c:v>-2.1348936170208915E-3</c:v>
                </c:pt>
                <c:pt idx="99">
                  <c:v>-2.1348936170208915E-3</c:v>
                </c:pt>
                <c:pt idx="100">
                  <c:v>2.865106382979106E-3</c:v>
                </c:pt>
                <c:pt idx="101">
                  <c:v>2.865106382979106E-3</c:v>
                </c:pt>
                <c:pt idx="102">
                  <c:v>1.8651063829791051E-3</c:v>
                </c:pt>
                <c:pt idx="103">
                  <c:v>4.8651063829791077E-3</c:v>
                </c:pt>
                <c:pt idx="104">
                  <c:v>-2.1348936170208915E-3</c:v>
                </c:pt>
                <c:pt idx="105">
                  <c:v>8.6510638297910419E-4</c:v>
                </c:pt>
                <c:pt idx="106">
                  <c:v>-1.3489361702089669E-4</c:v>
                </c:pt>
                <c:pt idx="107">
                  <c:v>9.8651063829791052E-3</c:v>
                </c:pt>
                <c:pt idx="108">
                  <c:v>2.865106382979106E-3</c:v>
                </c:pt>
                <c:pt idx="109">
                  <c:v>-1.1348936170208906E-3</c:v>
                </c:pt>
                <c:pt idx="110">
                  <c:v>1.8651063829791051E-3</c:v>
                </c:pt>
                <c:pt idx="111">
                  <c:v>-2.1348936170208915E-3</c:v>
                </c:pt>
                <c:pt idx="112">
                  <c:v>-1.3489361702089669E-4</c:v>
                </c:pt>
                <c:pt idx="113">
                  <c:v>-4.1348936170208933E-3</c:v>
                </c:pt>
                <c:pt idx="114">
                  <c:v>-2.1348936170208915E-3</c:v>
                </c:pt>
                <c:pt idx="115">
                  <c:v>-1.3134893617020894E-2</c:v>
                </c:pt>
                <c:pt idx="116">
                  <c:v>8.8651063829791044E-3</c:v>
                </c:pt>
                <c:pt idx="117">
                  <c:v>8.6510638297910419E-4</c:v>
                </c:pt>
                <c:pt idx="118">
                  <c:v>8.6510638297910419E-4</c:v>
                </c:pt>
                <c:pt idx="119">
                  <c:v>-4.1348936170208933E-3</c:v>
                </c:pt>
                <c:pt idx="120">
                  <c:v>-3.1348936170208924E-3</c:v>
                </c:pt>
                <c:pt idx="121">
                  <c:v>3.8651063829791069E-3</c:v>
                </c:pt>
                <c:pt idx="122">
                  <c:v>-3.1348936170208924E-3</c:v>
                </c:pt>
                <c:pt idx="123">
                  <c:v>-7.134893617020896E-3</c:v>
                </c:pt>
                <c:pt idx="124">
                  <c:v>-4.1348936170208933E-3</c:v>
                </c:pt>
                <c:pt idx="125">
                  <c:v>3.8651063829791069E-3</c:v>
                </c:pt>
                <c:pt idx="126">
                  <c:v>-6.1348936170208951E-3</c:v>
                </c:pt>
                <c:pt idx="127">
                  <c:v>6.8651063829791026E-3</c:v>
                </c:pt>
                <c:pt idx="128">
                  <c:v>3.8651063829791069E-3</c:v>
                </c:pt>
                <c:pt idx="129">
                  <c:v>-2.1348936170208915E-3</c:v>
                </c:pt>
                <c:pt idx="130">
                  <c:v>-3.1348936170208924E-3</c:v>
                </c:pt>
                <c:pt idx="131">
                  <c:v>9.8651063829791052E-3</c:v>
                </c:pt>
                <c:pt idx="132">
                  <c:v>5.8651063829791086E-3</c:v>
                </c:pt>
                <c:pt idx="133">
                  <c:v>3.8651063829791069E-3</c:v>
                </c:pt>
                <c:pt idx="134">
                  <c:v>-6.1348936170208951E-3</c:v>
                </c:pt>
                <c:pt idx="135">
                  <c:v>-5.1348936170208942E-3</c:v>
                </c:pt>
                <c:pt idx="136">
                  <c:v>-6.1348936170208951E-3</c:v>
                </c:pt>
                <c:pt idx="137">
                  <c:v>-7.134893617020896E-3</c:v>
                </c:pt>
                <c:pt idx="138">
                  <c:v>-1.3489361702089669E-4</c:v>
                </c:pt>
                <c:pt idx="139">
                  <c:v>3.8651063829791069E-3</c:v>
                </c:pt>
                <c:pt idx="140">
                  <c:v>5.8651063829791086E-3</c:v>
                </c:pt>
                <c:pt idx="141">
                  <c:v>-1.3489361702089669E-4</c:v>
                </c:pt>
                <c:pt idx="142">
                  <c:v>1.8651063829791051E-3</c:v>
                </c:pt>
                <c:pt idx="143">
                  <c:v>-4.1348936170208933E-3</c:v>
                </c:pt>
                <c:pt idx="144">
                  <c:v>-1.1348936170208906E-3</c:v>
                </c:pt>
                <c:pt idx="145">
                  <c:v>-1.3489361702089669E-4</c:v>
                </c:pt>
                <c:pt idx="146">
                  <c:v>-3.1348936170208924E-3</c:v>
                </c:pt>
                <c:pt idx="147">
                  <c:v>-1.2134893617020893E-2</c:v>
                </c:pt>
                <c:pt idx="148">
                  <c:v>-6.1348936170208951E-3</c:v>
                </c:pt>
                <c:pt idx="149">
                  <c:v>-5.1348936170208942E-3</c:v>
                </c:pt>
                <c:pt idx="150">
                  <c:v>2.865106382979106E-3</c:v>
                </c:pt>
                <c:pt idx="151">
                  <c:v>5.8651063829791086E-3</c:v>
                </c:pt>
                <c:pt idx="152">
                  <c:v>3.8651063829791069E-3</c:v>
                </c:pt>
                <c:pt idx="153">
                  <c:v>-4.1348936170208933E-3</c:v>
                </c:pt>
                <c:pt idx="154">
                  <c:v>3.8651063829791069E-3</c:v>
                </c:pt>
                <c:pt idx="155">
                  <c:v>-1.1348936170208906E-3</c:v>
                </c:pt>
                <c:pt idx="156">
                  <c:v>-1.3489361702089669E-4</c:v>
                </c:pt>
                <c:pt idx="157">
                  <c:v>-1.1348936170208906E-3</c:v>
                </c:pt>
                <c:pt idx="158">
                  <c:v>4.8651063829791077E-3</c:v>
                </c:pt>
                <c:pt idx="159">
                  <c:v>6.8651063829791026E-3</c:v>
                </c:pt>
                <c:pt idx="160">
                  <c:v>7.8651063829791035E-3</c:v>
                </c:pt>
                <c:pt idx="161">
                  <c:v>8.6510638297910419E-4</c:v>
                </c:pt>
                <c:pt idx="162">
                  <c:v>7.8651063829791035E-3</c:v>
                </c:pt>
                <c:pt idx="163">
                  <c:v>1.8651063829791051E-3</c:v>
                </c:pt>
                <c:pt idx="164">
                  <c:v>-2.1348936170208915E-3</c:v>
                </c:pt>
                <c:pt idx="165">
                  <c:v>3.8651063829791069E-3</c:v>
                </c:pt>
                <c:pt idx="166">
                  <c:v>8.6510638297910419E-4</c:v>
                </c:pt>
                <c:pt idx="167">
                  <c:v>1.8651063829791051E-3</c:v>
                </c:pt>
                <c:pt idx="168">
                  <c:v>-4.1348936170208933E-3</c:v>
                </c:pt>
                <c:pt idx="169">
                  <c:v>-5.1348936170208942E-3</c:v>
                </c:pt>
                <c:pt idx="170">
                  <c:v>-3.1348936170208924E-3</c:v>
                </c:pt>
                <c:pt idx="171">
                  <c:v>-2.1348936170208915E-3</c:v>
                </c:pt>
                <c:pt idx="172">
                  <c:v>-1.1348936170208906E-3</c:v>
                </c:pt>
                <c:pt idx="173">
                  <c:v>-1.3489361702089669E-4</c:v>
                </c:pt>
                <c:pt idx="174">
                  <c:v>8.6510638297910419E-4</c:v>
                </c:pt>
                <c:pt idx="175">
                  <c:v>-3.1348936170208924E-3</c:v>
                </c:pt>
                <c:pt idx="176">
                  <c:v>-2.1348936170208915E-3</c:v>
                </c:pt>
                <c:pt idx="177">
                  <c:v>8.6510638297910419E-4</c:v>
                </c:pt>
                <c:pt idx="178">
                  <c:v>2.865106382979106E-3</c:v>
                </c:pt>
                <c:pt idx="179">
                  <c:v>8.6510638297910419E-4</c:v>
                </c:pt>
                <c:pt idx="180">
                  <c:v>8.6510638297910419E-4</c:v>
                </c:pt>
                <c:pt idx="181">
                  <c:v>-1.1348936170208906E-3</c:v>
                </c:pt>
                <c:pt idx="182">
                  <c:v>-2.1348936170208915E-3</c:v>
                </c:pt>
                <c:pt idx="183">
                  <c:v>1.8651063829791051E-3</c:v>
                </c:pt>
                <c:pt idx="184">
                  <c:v>-1.3489361702089669E-4</c:v>
                </c:pt>
                <c:pt idx="185">
                  <c:v>-3.1348936170208924E-3</c:v>
                </c:pt>
                <c:pt idx="186">
                  <c:v>3.8651063829791069E-3</c:v>
                </c:pt>
                <c:pt idx="187">
                  <c:v>4.8651063829791077E-3</c:v>
                </c:pt>
                <c:pt idx="188">
                  <c:v>2.865106382979106E-3</c:v>
                </c:pt>
                <c:pt idx="189">
                  <c:v>-2.1348936170208915E-3</c:v>
                </c:pt>
                <c:pt idx="190">
                  <c:v>4.8651063829791077E-3</c:v>
                </c:pt>
                <c:pt idx="191">
                  <c:v>4.8651063829791077E-3</c:v>
                </c:pt>
                <c:pt idx="192">
                  <c:v>8.6510638297910419E-4</c:v>
                </c:pt>
                <c:pt idx="193">
                  <c:v>1.8651063829791051E-3</c:v>
                </c:pt>
                <c:pt idx="194">
                  <c:v>1.8651063829791051E-3</c:v>
                </c:pt>
                <c:pt idx="195">
                  <c:v>4.8651063829791077E-3</c:v>
                </c:pt>
                <c:pt idx="196">
                  <c:v>-2.1348936170208915E-3</c:v>
                </c:pt>
                <c:pt idx="197">
                  <c:v>-3.1348936170208924E-3</c:v>
                </c:pt>
                <c:pt idx="198">
                  <c:v>-1.0134893617020892E-2</c:v>
                </c:pt>
                <c:pt idx="199">
                  <c:v>1.0865106382979106E-2</c:v>
                </c:pt>
                <c:pt idx="200">
                  <c:v>-1.3489361702089669E-4</c:v>
                </c:pt>
                <c:pt idx="201">
                  <c:v>-5.1348936170208942E-3</c:v>
                </c:pt>
                <c:pt idx="202">
                  <c:v>-1.1348936170208906E-3</c:v>
                </c:pt>
                <c:pt idx="203">
                  <c:v>-3.1348936170208924E-3</c:v>
                </c:pt>
                <c:pt idx="204">
                  <c:v>-1.3489361702089669E-4</c:v>
                </c:pt>
                <c:pt idx="205">
                  <c:v>3.8651063829791069E-3</c:v>
                </c:pt>
                <c:pt idx="206">
                  <c:v>-1.3489361702089669E-4</c:v>
                </c:pt>
                <c:pt idx="207">
                  <c:v>1.8651063829791051E-3</c:v>
                </c:pt>
                <c:pt idx="208">
                  <c:v>-3.1348936170208924E-3</c:v>
                </c:pt>
                <c:pt idx="209">
                  <c:v>-5.1348936170208942E-3</c:v>
                </c:pt>
                <c:pt idx="210">
                  <c:v>2.865106382979106E-3</c:v>
                </c:pt>
                <c:pt idx="211">
                  <c:v>2.865106382979106E-3</c:v>
                </c:pt>
                <c:pt idx="212">
                  <c:v>-4.1348936170208933E-3</c:v>
                </c:pt>
                <c:pt idx="213">
                  <c:v>-1.3489361702089669E-4</c:v>
                </c:pt>
                <c:pt idx="214">
                  <c:v>-2.1348936170208915E-3</c:v>
                </c:pt>
                <c:pt idx="215">
                  <c:v>-7.134893617020896E-3</c:v>
                </c:pt>
                <c:pt idx="216">
                  <c:v>8.6510638297910419E-4</c:v>
                </c:pt>
                <c:pt idx="217">
                  <c:v>8.6510638297910419E-4</c:v>
                </c:pt>
                <c:pt idx="218">
                  <c:v>3.8651063829791069E-3</c:v>
                </c:pt>
                <c:pt idx="219">
                  <c:v>4.8651063829791077E-3</c:v>
                </c:pt>
                <c:pt idx="220">
                  <c:v>-4.1348936170208933E-3</c:v>
                </c:pt>
                <c:pt idx="221">
                  <c:v>-3.1348936170208924E-3</c:v>
                </c:pt>
                <c:pt idx="222">
                  <c:v>8.6510638297910419E-4</c:v>
                </c:pt>
                <c:pt idx="223">
                  <c:v>8.6510638297910419E-4</c:v>
                </c:pt>
                <c:pt idx="224">
                  <c:v>-1.1348936170208906E-3</c:v>
                </c:pt>
                <c:pt idx="225">
                  <c:v>-5.1348936170208942E-3</c:v>
                </c:pt>
                <c:pt idx="226">
                  <c:v>-5.1348936170208942E-3</c:v>
                </c:pt>
                <c:pt idx="227">
                  <c:v>-8.1348936170208969E-3</c:v>
                </c:pt>
                <c:pt idx="228">
                  <c:v>3.8651063829791069E-3</c:v>
                </c:pt>
                <c:pt idx="229">
                  <c:v>-2.1348936170208915E-3</c:v>
                </c:pt>
                <c:pt idx="230">
                  <c:v>-3.1348936170208924E-3</c:v>
                </c:pt>
                <c:pt idx="231">
                  <c:v>-3.1348936170208924E-3</c:v>
                </c:pt>
                <c:pt idx="232">
                  <c:v>-5.1348936170208942E-3</c:v>
                </c:pt>
                <c:pt idx="233">
                  <c:v>8.6510638297910419E-4</c:v>
                </c:pt>
                <c:pt idx="234">
                  <c:v>2.865106382979106E-3</c:v>
                </c:pt>
                <c:pt idx="235">
                  <c:v>1.8651063829791051E-3</c:v>
                </c:pt>
                <c:pt idx="236">
                  <c:v>4.8651063829791077E-3</c:v>
                </c:pt>
                <c:pt idx="237">
                  <c:v>-1.0134893617020892E-2</c:v>
                </c:pt>
                <c:pt idx="238">
                  <c:v>-4.1348936170208933E-3</c:v>
                </c:pt>
                <c:pt idx="239">
                  <c:v>4.8651063829791077E-3</c:v>
                </c:pt>
                <c:pt idx="240">
                  <c:v>-3.1348936170208924E-3</c:v>
                </c:pt>
                <c:pt idx="241">
                  <c:v>5.8651063829791086E-3</c:v>
                </c:pt>
                <c:pt idx="242">
                  <c:v>2.865106382979106E-3</c:v>
                </c:pt>
                <c:pt idx="243">
                  <c:v>1.8651063829791051E-3</c:v>
                </c:pt>
                <c:pt idx="244">
                  <c:v>-2.1348936170208915E-3</c:v>
                </c:pt>
                <c:pt idx="245">
                  <c:v>3.8651063829791069E-3</c:v>
                </c:pt>
                <c:pt idx="246">
                  <c:v>5.8651063829791086E-3</c:v>
                </c:pt>
                <c:pt idx="247">
                  <c:v>-7.134893617020896E-3</c:v>
                </c:pt>
                <c:pt idx="248">
                  <c:v>-5.1348936170208942E-3</c:v>
                </c:pt>
                <c:pt idx="249">
                  <c:v>8.6510638297910419E-4</c:v>
                </c:pt>
                <c:pt idx="250">
                  <c:v>-6.1348936170208951E-3</c:v>
                </c:pt>
                <c:pt idx="251">
                  <c:v>-1.0134893617020892E-2</c:v>
                </c:pt>
                <c:pt idx="252">
                  <c:v>-7.134893617020896E-3</c:v>
                </c:pt>
                <c:pt idx="253">
                  <c:v>-2.1348936170208915E-3</c:v>
                </c:pt>
                <c:pt idx="254">
                  <c:v>2.865106382979106E-3</c:v>
                </c:pt>
                <c:pt idx="255">
                  <c:v>-3.1348936170208924E-3</c:v>
                </c:pt>
                <c:pt idx="256">
                  <c:v>-1.1348936170208906E-3</c:v>
                </c:pt>
                <c:pt idx="257">
                  <c:v>-2.1348936170208915E-3</c:v>
                </c:pt>
                <c:pt idx="258">
                  <c:v>5.8651063829791086E-3</c:v>
                </c:pt>
                <c:pt idx="259">
                  <c:v>-1.1348936170208906E-3</c:v>
                </c:pt>
                <c:pt idx="260">
                  <c:v>2.865106382979106E-3</c:v>
                </c:pt>
                <c:pt idx="261">
                  <c:v>3.8651063829791069E-3</c:v>
                </c:pt>
                <c:pt idx="262">
                  <c:v>-2.1348936170208915E-3</c:v>
                </c:pt>
                <c:pt idx="263">
                  <c:v>-1.1348936170208906E-3</c:v>
                </c:pt>
                <c:pt idx="264">
                  <c:v>-9.1348936170208908E-3</c:v>
                </c:pt>
                <c:pt idx="265">
                  <c:v>-3.1348936170208924E-3</c:v>
                </c:pt>
                <c:pt idx="266">
                  <c:v>2.865106382979106E-3</c:v>
                </c:pt>
                <c:pt idx="267">
                  <c:v>3.8651063829791069E-3</c:v>
                </c:pt>
                <c:pt idx="268">
                  <c:v>8.6510638297910419E-4</c:v>
                </c:pt>
                <c:pt idx="269">
                  <c:v>8.6510638297910419E-4</c:v>
                </c:pt>
                <c:pt idx="270">
                  <c:v>-5.1348936170208942E-3</c:v>
                </c:pt>
                <c:pt idx="271">
                  <c:v>-4.1348936170208933E-3</c:v>
                </c:pt>
                <c:pt idx="272">
                  <c:v>3.8651063829791069E-3</c:v>
                </c:pt>
                <c:pt idx="273">
                  <c:v>-1.1348936170208906E-3</c:v>
                </c:pt>
                <c:pt idx="274">
                  <c:v>-1.3489361702089669E-4</c:v>
                </c:pt>
                <c:pt idx="275">
                  <c:v>6.8651063829791026E-3</c:v>
                </c:pt>
                <c:pt idx="276">
                  <c:v>-2.1348936170208915E-3</c:v>
                </c:pt>
                <c:pt idx="277">
                  <c:v>-1.1348936170208906E-3</c:v>
                </c:pt>
                <c:pt idx="278">
                  <c:v>6.8651063829791026E-3</c:v>
                </c:pt>
                <c:pt idx="279">
                  <c:v>1.8651063829791051E-3</c:v>
                </c:pt>
                <c:pt idx="280">
                  <c:v>-3.1348936170208924E-3</c:v>
                </c:pt>
                <c:pt idx="281">
                  <c:v>-2.1348936170208915E-3</c:v>
                </c:pt>
                <c:pt idx="282">
                  <c:v>-2.1348936170208915E-3</c:v>
                </c:pt>
                <c:pt idx="283">
                  <c:v>-1.1348936170208906E-3</c:v>
                </c:pt>
                <c:pt idx="284">
                  <c:v>-7.134893617020896E-3</c:v>
                </c:pt>
                <c:pt idx="285">
                  <c:v>-1.1348936170208906E-3</c:v>
                </c:pt>
                <c:pt idx="286">
                  <c:v>-3.1348936170208924E-3</c:v>
                </c:pt>
                <c:pt idx="287">
                  <c:v>-1.0134893617020892E-2</c:v>
                </c:pt>
                <c:pt idx="288">
                  <c:v>-2.1348936170208915E-3</c:v>
                </c:pt>
                <c:pt idx="289">
                  <c:v>8.6510638297910419E-4</c:v>
                </c:pt>
                <c:pt idx="290">
                  <c:v>-1.3489361702089669E-4</c:v>
                </c:pt>
                <c:pt idx="291">
                  <c:v>-2.1348936170208915E-3</c:v>
                </c:pt>
                <c:pt idx="292">
                  <c:v>1.8651063829791051E-3</c:v>
                </c:pt>
                <c:pt idx="293">
                  <c:v>1.8651063829791051E-3</c:v>
                </c:pt>
                <c:pt idx="294">
                  <c:v>-1.1134893617020893E-2</c:v>
                </c:pt>
                <c:pt idx="295">
                  <c:v>-1.3489361702089669E-4</c:v>
                </c:pt>
                <c:pt idx="296">
                  <c:v>-5.1348936170208942E-3</c:v>
                </c:pt>
                <c:pt idx="297">
                  <c:v>-1.3489361702089669E-4</c:v>
                </c:pt>
                <c:pt idx="298">
                  <c:v>-3.1348936170208924E-3</c:v>
                </c:pt>
                <c:pt idx="299">
                  <c:v>3.8651063829791069E-3</c:v>
                </c:pt>
                <c:pt idx="300">
                  <c:v>4.8651063829791077E-3</c:v>
                </c:pt>
                <c:pt idx="301">
                  <c:v>6.8651063829791026E-3</c:v>
                </c:pt>
                <c:pt idx="302">
                  <c:v>-1.1348936170208906E-3</c:v>
                </c:pt>
                <c:pt idx="303">
                  <c:v>-2.1348936170208915E-3</c:v>
                </c:pt>
                <c:pt idx="304">
                  <c:v>-2.1348936170208915E-3</c:v>
                </c:pt>
                <c:pt idx="305">
                  <c:v>-3.1348936170208924E-3</c:v>
                </c:pt>
                <c:pt idx="306">
                  <c:v>-2.1348936170208915E-3</c:v>
                </c:pt>
                <c:pt idx="307">
                  <c:v>-1.1348936170208906E-3</c:v>
                </c:pt>
                <c:pt idx="308">
                  <c:v>-3.1348936170208924E-3</c:v>
                </c:pt>
                <c:pt idx="309">
                  <c:v>8.6510638297910419E-4</c:v>
                </c:pt>
                <c:pt idx="310">
                  <c:v>8.6510638297910419E-4</c:v>
                </c:pt>
                <c:pt idx="311">
                  <c:v>-1.1348936170208906E-3</c:v>
                </c:pt>
                <c:pt idx="312">
                  <c:v>8.6510638297910419E-4</c:v>
                </c:pt>
                <c:pt idx="313">
                  <c:v>3.8651063829791069E-3</c:v>
                </c:pt>
                <c:pt idx="314">
                  <c:v>1.6865106382979105E-2</c:v>
                </c:pt>
                <c:pt idx="315">
                  <c:v>-4.1348936170208933E-3</c:v>
                </c:pt>
                <c:pt idx="316">
                  <c:v>-1.1348936170208906E-3</c:v>
                </c:pt>
                <c:pt idx="317">
                  <c:v>-2.1348936170208915E-3</c:v>
                </c:pt>
                <c:pt idx="318">
                  <c:v>8.6510638297910419E-4</c:v>
                </c:pt>
                <c:pt idx="319">
                  <c:v>3.8651063829791069E-3</c:v>
                </c:pt>
                <c:pt idx="320">
                  <c:v>3.8651063829791069E-3</c:v>
                </c:pt>
                <c:pt idx="321">
                  <c:v>3.8651063829791069E-3</c:v>
                </c:pt>
                <c:pt idx="322">
                  <c:v>3.8651063829791069E-3</c:v>
                </c:pt>
                <c:pt idx="323">
                  <c:v>-7.134893617020896E-3</c:v>
                </c:pt>
                <c:pt idx="324">
                  <c:v>-4.1348936170208933E-3</c:v>
                </c:pt>
                <c:pt idx="325">
                  <c:v>-2.1348936170208915E-3</c:v>
                </c:pt>
                <c:pt idx="326">
                  <c:v>-1.3489361702089669E-4</c:v>
                </c:pt>
                <c:pt idx="327">
                  <c:v>-1.1348936170208906E-3</c:v>
                </c:pt>
                <c:pt idx="328">
                  <c:v>3.8651063829791069E-3</c:v>
                </c:pt>
                <c:pt idx="329">
                  <c:v>8.6510638297910419E-4</c:v>
                </c:pt>
                <c:pt idx="330">
                  <c:v>-1.3489361702089669E-4</c:v>
                </c:pt>
                <c:pt idx="331">
                  <c:v>-1.3489361702089669E-4</c:v>
                </c:pt>
                <c:pt idx="332">
                  <c:v>-4.1348936170208933E-3</c:v>
                </c:pt>
                <c:pt idx="333">
                  <c:v>-2.1348936170208915E-3</c:v>
                </c:pt>
                <c:pt idx="334">
                  <c:v>-4.1348936170208933E-3</c:v>
                </c:pt>
                <c:pt idx="335">
                  <c:v>4.8651063829791077E-3</c:v>
                </c:pt>
                <c:pt idx="336">
                  <c:v>1.8651063829791051E-3</c:v>
                </c:pt>
                <c:pt idx="337">
                  <c:v>-5.1348936170208942E-3</c:v>
                </c:pt>
                <c:pt idx="338">
                  <c:v>-2.1348936170208915E-3</c:v>
                </c:pt>
                <c:pt idx="339">
                  <c:v>-1.1348936170208906E-3</c:v>
                </c:pt>
                <c:pt idx="340">
                  <c:v>-4.1348936170208933E-3</c:v>
                </c:pt>
                <c:pt idx="341">
                  <c:v>8.6510638297910419E-4</c:v>
                </c:pt>
                <c:pt idx="342">
                  <c:v>1.8651063829791051E-3</c:v>
                </c:pt>
                <c:pt idx="343">
                  <c:v>2.865106382979106E-3</c:v>
                </c:pt>
                <c:pt idx="344">
                  <c:v>-3.1348936170208924E-3</c:v>
                </c:pt>
                <c:pt idx="345">
                  <c:v>-3.1348936170208924E-3</c:v>
                </c:pt>
                <c:pt idx="346">
                  <c:v>6.8651063829791026E-3</c:v>
                </c:pt>
                <c:pt idx="347">
                  <c:v>1.8651063829791051E-3</c:v>
                </c:pt>
                <c:pt idx="348">
                  <c:v>8.8651063829791044E-3</c:v>
                </c:pt>
                <c:pt idx="349">
                  <c:v>-1.1348936170208906E-3</c:v>
                </c:pt>
                <c:pt idx="350">
                  <c:v>8.6510638297910419E-4</c:v>
                </c:pt>
                <c:pt idx="351">
                  <c:v>-3.1348936170208924E-3</c:v>
                </c:pt>
                <c:pt idx="352">
                  <c:v>1.8651063829791051E-3</c:v>
                </c:pt>
                <c:pt idx="353">
                  <c:v>-1.3489361702089669E-4</c:v>
                </c:pt>
                <c:pt idx="354">
                  <c:v>4.8651063829791077E-3</c:v>
                </c:pt>
                <c:pt idx="355">
                  <c:v>-2.1348936170208915E-3</c:v>
                </c:pt>
                <c:pt idx="356">
                  <c:v>1.8651063829791051E-3</c:v>
                </c:pt>
                <c:pt idx="357">
                  <c:v>-4.1348936170208933E-3</c:v>
                </c:pt>
                <c:pt idx="358">
                  <c:v>8.6510638297910419E-4</c:v>
                </c:pt>
                <c:pt idx="359">
                  <c:v>1.8651063829791051E-3</c:v>
                </c:pt>
                <c:pt idx="360">
                  <c:v>-1.1348936170208906E-3</c:v>
                </c:pt>
                <c:pt idx="361">
                  <c:v>7.8651063829791035E-3</c:v>
                </c:pt>
                <c:pt idx="362">
                  <c:v>-1.3489361702089669E-4</c:v>
                </c:pt>
                <c:pt idx="363">
                  <c:v>6.8651063829791026E-3</c:v>
                </c:pt>
                <c:pt idx="364">
                  <c:v>1.8651063829791051E-3</c:v>
                </c:pt>
                <c:pt idx="365">
                  <c:v>-8.1348936170208969E-3</c:v>
                </c:pt>
                <c:pt idx="366">
                  <c:v>8.6510638297910419E-4</c:v>
                </c:pt>
                <c:pt idx="367">
                  <c:v>-2.1348936170208915E-3</c:v>
                </c:pt>
                <c:pt idx="368">
                  <c:v>2.865106382979106E-3</c:v>
                </c:pt>
                <c:pt idx="369">
                  <c:v>3.8651063829791069E-3</c:v>
                </c:pt>
                <c:pt idx="370">
                  <c:v>3.8651063829791069E-3</c:v>
                </c:pt>
                <c:pt idx="371">
                  <c:v>-1.0134893617020892E-2</c:v>
                </c:pt>
                <c:pt idx="372">
                  <c:v>-1.1348936170208906E-3</c:v>
                </c:pt>
                <c:pt idx="373">
                  <c:v>-2.1348936170208915E-3</c:v>
                </c:pt>
                <c:pt idx="374">
                  <c:v>3.8651063829791069E-3</c:v>
                </c:pt>
                <c:pt idx="375">
                  <c:v>-4.1348936170208933E-3</c:v>
                </c:pt>
                <c:pt idx="376">
                  <c:v>-2.1348936170208915E-3</c:v>
                </c:pt>
                <c:pt idx="377">
                  <c:v>-9.1348936170208908E-3</c:v>
                </c:pt>
                <c:pt idx="378">
                  <c:v>-3.1348936170208924E-3</c:v>
                </c:pt>
                <c:pt idx="379">
                  <c:v>1.8651063829791051E-3</c:v>
                </c:pt>
                <c:pt idx="380">
                  <c:v>-6.1348936170208951E-3</c:v>
                </c:pt>
                <c:pt idx="381">
                  <c:v>-1.1348936170208906E-3</c:v>
                </c:pt>
                <c:pt idx="382">
                  <c:v>1.8651063829791051E-3</c:v>
                </c:pt>
                <c:pt idx="383">
                  <c:v>6.8651063829791026E-3</c:v>
                </c:pt>
                <c:pt idx="384">
                  <c:v>-1.0134893617020892E-2</c:v>
                </c:pt>
                <c:pt idx="385">
                  <c:v>8.6510638297910419E-4</c:v>
                </c:pt>
                <c:pt idx="386">
                  <c:v>8.6510638297910419E-4</c:v>
                </c:pt>
                <c:pt idx="387">
                  <c:v>-1.3489361702089669E-4</c:v>
                </c:pt>
                <c:pt idx="388">
                  <c:v>-1.3489361702089669E-4</c:v>
                </c:pt>
                <c:pt idx="389">
                  <c:v>6.8651063829791026E-3</c:v>
                </c:pt>
                <c:pt idx="390">
                  <c:v>1.8651063829791051E-3</c:v>
                </c:pt>
                <c:pt idx="391">
                  <c:v>-1.1348936170208906E-3</c:v>
                </c:pt>
                <c:pt idx="392">
                  <c:v>2.865106382979106E-3</c:v>
                </c:pt>
                <c:pt idx="393">
                  <c:v>-1.1348936170208906E-3</c:v>
                </c:pt>
                <c:pt idx="394">
                  <c:v>8.6510638297910419E-4</c:v>
                </c:pt>
                <c:pt idx="395">
                  <c:v>-6.1348936170208951E-3</c:v>
                </c:pt>
                <c:pt idx="396">
                  <c:v>-1.0134893617020892E-2</c:v>
                </c:pt>
                <c:pt idx="397">
                  <c:v>-7.134893617020896E-3</c:v>
                </c:pt>
                <c:pt idx="398">
                  <c:v>-4.1348936170208933E-3</c:v>
                </c:pt>
                <c:pt idx="399">
                  <c:v>8.6510638297910419E-4</c:v>
                </c:pt>
                <c:pt idx="400">
                  <c:v>5.8651063829791086E-3</c:v>
                </c:pt>
                <c:pt idx="401">
                  <c:v>-1.1348936170208906E-3</c:v>
                </c:pt>
                <c:pt idx="402">
                  <c:v>-3.1348936170208924E-3</c:v>
                </c:pt>
                <c:pt idx="403">
                  <c:v>1.8651063829791051E-3</c:v>
                </c:pt>
                <c:pt idx="404">
                  <c:v>4.8651063829791077E-3</c:v>
                </c:pt>
                <c:pt idx="405">
                  <c:v>-2.1348936170208915E-3</c:v>
                </c:pt>
                <c:pt idx="406">
                  <c:v>-1.1348936170208906E-3</c:v>
                </c:pt>
                <c:pt idx="407">
                  <c:v>4.8651063829791077E-3</c:v>
                </c:pt>
                <c:pt idx="408">
                  <c:v>-4.1348936170208933E-3</c:v>
                </c:pt>
                <c:pt idx="409">
                  <c:v>-5.1348936170208942E-3</c:v>
                </c:pt>
                <c:pt idx="410">
                  <c:v>-8.1348936170208969E-3</c:v>
                </c:pt>
                <c:pt idx="411">
                  <c:v>2.865106382979106E-3</c:v>
                </c:pt>
                <c:pt idx="412">
                  <c:v>1.8651063829791051E-3</c:v>
                </c:pt>
                <c:pt idx="413">
                  <c:v>3.8651063829791069E-3</c:v>
                </c:pt>
                <c:pt idx="414">
                  <c:v>-8.1348936170208969E-3</c:v>
                </c:pt>
                <c:pt idx="415">
                  <c:v>-2.1348936170208915E-3</c:v>
                </c:pt>
                <c:pt idx="416">
                  <c:v>8.6510638297910419E-4</c:v>
                </c:pt>
                <c:pt idx="417">
                  <c:v>-7.134893617020896E-3</c:v>
                </c:pt>
                <c:pt idx="418">
                  <c:v>1.8651063829791051E-3</c:v>
                </c:pt>
                <c:pt idx="419">
                  <c:v>-4.1348936170208933E-3</c:v>
                </c:pt>
                <c:pt idx="420">
                  <c:v>-1.1348936170208906E-3</c:v>
                </c:pt>
                <c:pt idx="421">
                  <c:v>-1.3489361702089669E-4</c:v>
                </c:pt>
                <c:pt idx="422">
                  <c:v>-3.1348936170208924E-3</c:v>
                </c:pt>
                <c:pt idx="423">
                  <c:v>-7.134893617020896E-3</c:v>
                </c:pt>
                <c:pt idx="424">
                  <c:v>-5.1348936170208942E-3</c:v>
                </c:pt>
                <c:pt idx="425">
                  <c:v>2.865106382979106E-3</c:v>
                </c:pt>
                <c:pt idx="426">
                  <c:v>8.6510638297910419E-4</c:v>
                </c:pt>
                <c:pt idx="427">
                  <c:v>8.8651063829791044E-3</c:v>
                </c:pt>
                <c:pt idx="428">
                  <c:v>1.8651063829791051E-3</c:v>
                </c:pt>
                <c:pt idx="429">
                  <c:v>-6.1348936170208951E-3</c:v>
                </c:pt>
                <c:pt idx="430">
                  <c:v>5.8651063829791086E-3</c:v>
                </c:pt>
                <c:pt idx="431">
                  <c:v>2.865106382979106E-3</c:v>
                </c:pt>
                <c:pt idx="432">
                  <c:v>4.8651063829791077E-3</c:v>
                </c:pt>
                <c:pt idx="433">
                  <c:v>4.8651063829791077E-3</c:v>
                </c:pt>
                <c:pt idx="434">
                  <c:v>1.8651063829791051E-3</c:v>
                </c:pt>
                <c:pt idx="435">
                  <c:v>-5.1348936170208942E-3</c:v>
                </c:pt>
                <c:pt idx="436">
                  <c:v>4.8651063829791077E-3</c:v>
                </c:pt>
                <c:pt idx="437">
                  <c:v>8.8651063829791044E-3</c:v>
                </c:pt>
                <c:pt idx="438">
                  <c:v>2.865106382979106E-3</c:v>
                </c:pt>
                <c:pt idx="439">
                  <c:v>-2.1348936170208915E-3</c:v>
                </c:pt>
                <c:pt idx="440">
                  <c:v>-4.1348936170208933E-3</c:v>
                </c:pt>
                <c:pt idx="441">
                  <c:v>2.865106382979106E-3</c:v>
                </c:pt>
                <c:pt idx="442">
                  <c:v>-1.1348936170208906E-3</c:v>
                </c:pt>
                <c:pt idx="443">
                  <c:v>4.8651063829791077E-3</c:v>
                </c:pt>
                <c:pt idx="444">
                  <c:v>-4.1348936170208933E-3</c:v>
                </c:pt>
                <c:pt idx="445">
                  <c:v>-5.1348936170208942E-3</c:v>
                </c:pt>
                <c:pt idx="446">
                  <c:v>-6.1348936170208951E-3</c:v>
                </c:pt>
                <c:pt idx="447">
                  <c:v>5.8651063829791086E-3</c:v>
                </c:pt>
                <c:pt idx="448">
                  <c:v>1.8865106382979106E-2</c:v>
                </c:pt>
                <c:pt idx="449">
                  <c:v>-2.1348936170208915E-3</c:v>
                </c:pt>
                <c:pt idx="450">
                  <c:v>3.8651063829791069E-3</c:v>
                </c:pt>
                <c:pt idx="451">
                  <c:v>2.865106382979106E-3</c:v>
                </c:pt>
                <c:pt idx="452">
                  <c:v>-2.1348936170208915E-3</c:v>
                </c:pt>
                <c:pt idx="453">
                  <c:v>-1.1348936170208906E-3</c:v>
                </c:pt>
                <c:pt idx="454">
                  <c:v>1.8651063829791051E-3</c:v>
                </c:pt>
                <c:pt idx="455">
                  <c:v>-1.0134893617020892E-2</c:v>
                </c:pt>
                <c:pt idx="456">
                  <c:v>3.8651063829791069E-3</c:v>
                </c:pt>
                <c:pt idx="457">
                  <c:v>8.6510638297910419E-4</c:v>
                </c:pt>
                <c:pt idx="458">
                  <c:v>2.865106382979106E-3</c:v>
                </c:pt>
                <c:pt idx="459">
                  <c:v>-8.1348936170208969E-3</c:v>
                </c:pt>
                <c:pt idx="460">
                  <c:v>6.8651063829791026E-3</c:v>
                </c:pt>
                <c:pt idx="461">
                  <c:v>-1.3489361702089669E-4</c:v>
                </c:pt>
                <c:pt idx="462">
                  <c:v>-3.1348936170208924E-3</c:v>
                </c:pt>
                <c:pt idx="463">
                  <c:v>-4.1348936170208933E-3</c:v>
                </c:pt>
                <c:pt idx="464">
                  <c:v>8.6510638297910419E-4</c:v>
                </c:pt>
                <c:pt idx="465">
                  <c:v>-3.1348936170208924E-3</c:v>
                </c:pt>
                <c:pt idx="466">
                  <c:v>-1.3489361702089669E-4</c:v>
                </c:pt>
                <c:pt idx="467">
                  <c:v>-5.1348936170208942E-3</c:v>
                </c:pt>
                <c:pt idx="468">
                  <c:v>-3.1348936170208924E-3</c:v>
                </c:pt>
                <c:pt idx="469">
                  <c:v>8.6510638297910419E-4</c:v>
                </c:pt>
                <c:pt idx="470">
                  <c:v>-1.1348936170208906E-3</c:v>
                </c:pt>
                <c:pt idx="471">
                  <c:v>-4.1348936170208933E-3</c:v>
                </c:pt>
                <c:pt idx="472">
                  <c:v>1.8651063829791051E-3</c:v>
                </c:pt>
                <c:pt idx="473">
                  <c:v>-1.1348936170208906E-3</c:v>
                </c:pt>
                <c:pt idx="474">
                  <c:v>-1.3489361702089669E-4</c:v>
                </c:pt>
                <c:pt idx="475">
                  <c:v>-4.1348936170208933E-3</c:v>
                </c:pt>
                <c:pt idx="476">
                  <c:v>1.8651063829791051E-3</c:v>
                </c:pt>
                <c:pt idx="477">
                  <c:v>-5.1348936170208942E-3</c:v>
                </c:pt>
                <c:pt idx="478">
                  <c:v>-1.0134893617020892E-2</c:v>
                </c:pt>
                <c:pt idx="479">
                  <c:v>1.8651063829791051E-3</c:v>
                </c:pt>
                <c:pt idx="480">
                  <c:v>8.6510638297910419E-4</c:v>
                </c:pt>
                <c:pt idx="481">
                  <c:v>-7.134893617020896E-3</c:v>
                </c:pt>
                <c:pt idx="482">
                  <c:v>4.8651063829791077E-3</c:v>
                </c:pt>
                <c:pt idx="483">
                  <c:v>-1.3489361702089669E-4</c:v>
                </c:pt>
                <c:pt idx="484">
                  <c:v>5.8651063829791086E-3</c:v>
                </c:pt>
                <c:pt idx="485">
                  <c:v>6.8651063829791026E-3</c:v>
                </c:pt>
                <c:pt idx="486">
                  <c:v>-2.1348936170208915E-3</c:v>
                </c:pt>
                <c:pt idx="487">
                  <c:v>3.8651063829791069E-3</c:v>
                </c:pt>
                <c:pt idx="488">
                  <c:v>-1.3489361702089669E-4</c:v>
                </c:pt>
                <c:pt idx="489">
                  <c:v>-6.1348936170208951E-3</c:v>
                </c:pt>
                <c:pt idx="490">
                  <c:v>-2.1348936170208915E-3</c:v>
                </c:pt>
                <c:pt idx="491">
                  <c:v>-5.1348936170208942E-3</c:v>
                </c:pt>
                <c:pt idx="492">
                  <c:v>8.6510638297910419E-4</c:v>
                </c:pt>
                <c:pt idx="493">
                  <c:v>-1.3489361702089669E-4</c:v>
                </c:pt>
                <c:pt idx="494">
                  <c:v>5.8651063829791086E-3</c:v>
                </c:pt>
                <c:pt idx="495">
                  <c:v>8.6510638297910419E-4</c:v>
                </c:pt>
                <c:pt idx="496">
                  <c:v>4.8651063829791077E-3</c:v>
                </c:pt>
                <c:pt idx="497">
                  <c:v>1.8651063829791051E-3</c:v>
                </c:pt>
                <c:pt idx="498">
                  <c:v>3.8651063829791069E-3</c:v>
                </c:pt>
                <c:pt idx="499">
                  <c:v>-1.1348936170208906E-3</c:v>
                </c:pt>
                <c:pt idx="500">
                  <c:v>-1.3489361702089669E-4</c:v>
                </c:pt>
                <c:pt idx="501">
                  <c:v>-1.3489361702089669E-4</c:v>
                </c:pt>
                <c:pt idx="502">
                  <c:v>-4.1348936170208933E-3</c:v>
                </c:pt>
                <c:pt idx="503">
                  <c:v>4.8651063829791077E-3</c:v>
                </c:pt>
                <c:pt idx="504">
                  <c:v>8.6510638297910419E-4</c:v>
                </c:pt>
                <c:pt idx="505">
                  <c:v>-4.1348936170208933E-3</c:v>
                </c:pt>
                <c:pt idx="506">
                  <c:v>-2.1348936170208915E-3</c:v>
                </c:pt>
                <c:pt idx="507">
                  <c:v>5.8651063829791086E-3</c:v>
                </c:pt>
                <c:pt idx="508">
                  <c:v>-4.1348936170208933E-3</c:v>
                </c:pt>
                <c:pt idx="509">
                  <c:v>-4.1348936170208933E-3</c:v>
                </c:pt>
                <c:pt idx="510">
                  <c:v>-4.1348936170208933E-3</c:v>
                </c:pt>
                <c:pt idx="511">
                  <c:v>-1.3489361702089669E-4</c:v>
                </c:pt>
                <c:pt idx="512">
                  <c:v>3.8651063829791069E-3</c:v>
                </c:pt>
                <c:pt idx="513">
                  <c:v>-6.1348936170208951E-3</c:v>
                </c:pt>
                <c:pt idx="514">
                  <c:v>-8.1348936170208969E-3</c:v>
                </c:pt>
                <c:pt idx="515">
                  <c:v>-6.1348936170208951E-3</c:v>
                </c:pt>
                <c:pt idx="516">
                  <c:v>5.8651063829791086E-3</c:v>
                </c:pt>
                <c:pt idx="517">
                  <c:v>-3.1348936170208924E-3</c:v>
                </c:pt>
                <c:pt idx="518">
                  <c:v>-1.3489361702089669E-4</c:v>
                </c:pt>
                <c:pt idx="519">
                  <c:v>-6.1348936170208951E-3</c:v>
                </c:pt>
                <c:pt idx="520">
                  <c:v>-8.1348936170208969E-3</c:v>
                </c:pt>
                <c:pt idx="521">
                  <c:v>-6.1348936170208951E-3</c:v>
                </c:pt>
                <c:pt idx="522">
                  <c:v>-2.1348936170208915E-3</c:v>
                </c:pt>
                <c:pt idx="523">
                  <c:v>-5.1348936170208942E-3</c:v>
                </c:pt>
                <c:pt idx="524">
                  <c:v>-1.1348936170208906E-3</c:v>
                </c:pt>
                <c:pt idx="525">
                  <c:v>8.6510638297910419E-4</c:v>
                </c:pt>
                <c:pt idx="526">
                  <c:v>1.1865106382979107E-2</c:v>
                </c:pt>
                <c:pt idx="527">
                  <c:v>5.8651063829791086E-3</c:v>
                </c:pt>
                <c:pt idx="528">
                  <c:v>1.8651063829791051E-3</c:v>
                </c:pt>
                <c:pt idx="529">
                  <c:v>-4.1348936170208933E-3</c:v>
                </c:pt>
                <c:pt idx="530">
                  <c:v>1.8651063829791051E-3</c:v>
                </c:pt>
                <c:pt idx="531">
                  <c:v>5.8651063829791086E-3</c:v>
                </c:pt>
                <c:pt idx="532">
                  <c:v>-1.3489361702089669E-4</c:v>
                </c:pt>
                <c:pt idx="533">
                  <c:v>1.8651063829791051E-3</c:v>
                </c:pt>
                <c:pt idx="534">
                  <c:v>8.6510638297910419E-4</c:v>
                </c:pt>
                <c:pt idx="535">
                  <c:v>-1.3489361702089669E-4</c:v>
                </c:pt>
                <c:pt idx="536">
                  <c:v>-3.1348936170208924E-3</c:v>
                </c:pt>
                <c:pt idx="537">
                  <c:v>8.6510638297910419E-4</c:v>
                </c:pt>
                <c:pt idx="538">
                  <c:v>-4.1348936170208933E-3</c:v>
                </c:pt>
                <c:pt idx="539">
                  <c:v>-4.1348936170208933E-3</c:v>
                </c:pt>
                <c:pt idx="540">
                  <c:v>3.8651063829791069E-3</c:v>
                </c:pt>
                <c:pt idx="541">
                  <c:v>5.8651063829791086E-3</c:v>
                </c:pt>
                <c:pt idx="542">
                  <c:v>5.8651063829791086E-3</c:v>
                </c:pt>
                <c:pt idx="543">
                  <c:v>-8.1348936170208969E-3</c:v>
                </c:pt>
                <c:pt idx="544">
                  <c:v>-2.1348936170208915E-3</c:v>
                </c:pt>
                <c:pt idx="545">
                  <c:v>3.8651063829791069E-3</c:v>
                </c:pt>
                <c:pt idx="546">
                  <c:v>2.865106382979106E-3</c:v>
                </c:pt>
                <c:pt idx="547">
                  <c:v>-1.3489361702089669E-4</c:v>
                </c:pt>
                <c:pt idx="548">
                  <c:v>-1.3489361702089669E-4</c:v>
                </c:pt>
                <c:pt idx="549">
                  <c:v>-1.3489361702089669E-4</c:v>
                </c:pt>
                <c:pt idx="550">
                  <c:v>8.6510638297910419E-4</c:v>
                </c:pt>
                <c:pt idx="551">
                  <c:v>1.8651063829791051E-3</c:v>
                </c:pt>
                <c:pt idx="552">
                  <c:v>-3.1348936170208924E-3</c:v>
                </c:pt>
                <c:pt idx="553">
                  <c:v>4.8651063829791077E-3</c:v>
                </c:pt>
                <c:pt idx="554">
                  <c:v>-3.1348936170208924E-3</c:v>
                </c:pt>
                <c:pt idx="555">
                  <c:v>-7.134893617020896E-3</c:v>
                </c:pt>
                <c:pt idx="556">
                  <c:v>1.0865106382979106E-2</c:v>
                </c:pt>
                <c:pt idx="557">
                  <c:v>8.6510638297910419E-4</c:v>
                </c:pt>
                <c:pt idx="558">
                  <c:v>-5.1348936170208942E-3</c:v>
                </c:pt>
                <c:pt idx="559">
                  <c:v>-5.1348936170208942E-3</c:v>
                </c:pt>
                <c:pt idx="560">
                  <c:v>2.865106382979106E-3</c:v>
                </c:pt>
                <c:pt idx="561">
                  <c:v>8.6510638297910419E-4</c:v>
                </c:pt>
                <c:pt idx="562">
                  <c:v>2.865106382979106E-3</c:v>
                </c:pt>
                <c:pt idx="563">
                  <c:v>-1.3489361702089669E-4</c:v>
                </c:pt>
                <c:pt idx="564">
                  <c:v>2.865106382979106E-3</c:v>
                </c:pt>
                <c:pt idx="565">
                  <c:v>5.8651063829791086E-3</c:v>
                </c:pt>
                <c:pt idx="566">
                  <c:v>-8.1348936170208969E-3</c:v>
                </c:pt>
                <c:pt idx="567">
                  <c:v>-4.1348936170208933E-3</c:v>
                </c:pt>
                <c:pt idx="568">
                  <c:v>3.8651063829791069E-3</c:v>
                </c:pt>
                <c:pt idx="569">
                  <c:v>-4.1348936170208933E-3</c:v>
                </c:pt>
                <c:pt idx="570">
                  <c:v>7.8651063829791035E-3</c:v>
                </c:pt>
                <c:pt idx="571">
                  <c:v>1.8651063829791051E-3</c:v>
                </c:pt>
                <c:pt idx="572">
                  <c:v>-1.1348936170208906E-3</c:v>
                </c:pt>
                <c:pt idx="573">
                  <c:v>-9.1348936170208908E-3</c:v>
                </c:pt>
                <c:pt idx="574">
                  <c:v>8.6510638297910419E-4</c:v>
                </c:pt>
                <c:pt idx="575">
                  <c:v>-7.134893617020896E-3</c:v>
                </c:pt>
                <c:pt idx="576">
                  <c:v>-4.1348936170208933E-3</c:v>
                </c:pt>
                <c:pt idx="577">
                  <c:v>2.865106382979106E-3</c:v>
                </c:pt>
                <c:pt idx="578">
                  <c:v>8.6510638297910419E-4</c:v>
                </c:pt>
                <c:pt idx="579">
                  <c:v>1.8651063829791051E-3</c:v>
                </c:pt>
                <c:pt idx="580">
                  <c:v>-6.1348936170208951E-3</c:v>
                </c:pt>
                <c:pt idx="581">
                  <c:v>-1.2134893617020893E-2</c:v>
                </c:pt>
                <c:pt idx="582">
                  <c:v>-1.1134893617020893E-2</c:v>
                </c:pt>
                <c:pt idx="583">
                  <c:v>-5.1348936170208942E-3</c:v>
                </c:pt>
                <c:pt idx="584">
                  <c:v>-8.1348936170208969E-3</c:v>
                </c:pt>
                <c:pt idx="585">
                  <c:v>-3.1348936170208924E-3</c:v>
                </c:pt>
                <c:pt idx="586">
                  <c:v>-2.1348936170208915E-3</c:v>
                </c:pt>
                <c:pt idx="587">
                  <c:v>1.1865106382979107E-2</c:v>
                </c:pt>
                <c:pt idx="588">
                  <c:v>-5.1348936170208942E-3</c:v>
                </c:pt>
                <c:pt idx="589">
                  <c:v>2.865106382979106E-3</c:v>
                </c:pt>
                <c:pt idx="590">
                  <c:v>-5.1348936170208942E-3</c:v>
                </c:pt>
                <c:pt idx="591">
                  <c:v>8.8651063829791044E-3</c:v>
                </c:pt>
                <c:pt idx="592">
                  <c:v>-2.1348936170208915E-3</c:v>
                </c:pt>
                <c:pt idx="593">
                  <c:v>-5.1348936170208942E-3</c:v>
                </c:pt>
                <c:pt idx="594">
                  <c:v>-7.134893617020896E-3</c:v>
                </c:pt>
                <c:pt idx="595">
                  <c:v>8.6510638297910419E-4</c:v>
                </c:pt>
                <c:pt idx="596">
                  <c:v>1.8651063829791051E-3</c:v>
                </c:pt>
                <c:pt idx="597">
                  <c:v>7.8651063829791035E-3</c:v>
                </c:pt>
                <c:pt idx="598">
                  <c:v>4.8651063829791077E-3</c:v>
                </c:pt>
                <c:pt idx="599">
                  <c:v>5.8651063829791086E-3</c:v>
                </c:pt>
                <c:pt idx="600">
                  <c:v>8.6510638297910419E-4</c:v>
                </c:pt>
                <c:pt idx="601">
                  <c:v>8.6510638297910419E-4</c:v>
                </c:pt>
                <c:pt idx="602">
                  <c:v>-1.1348936170208906E-3</c:v>
                </c:pt>
                <c:pt idx="603">
                  <c:v>-2.1348936170208915E-3</c:v>
                </c:pt>
                <c:pt idx="604">
                  <c:v>-1.3489361702089669E-4</c:v>
                </c:pt>
                <c:pt idx="605">
                  <c:v>-3.1348936170208924E-3</c:v>
                </c:pt>
                <c:pt idx="606">
                  <c:v>-5.1348936170208942E-3</c:v>
                </c:pt>
                <c:pt idx="607">
                  <c:v>-6.1348936170208951E-3</c:v>
                </c:pt>
                <c:pt idx="608">
                  <c:v>-3.1348936170208924E-3</c:v>
                </c:pt>
                <c:pt idx="609">
                  <c:v>2.865106382979106E-3</c:v>
                </c:pt>
                <c:pt idx="610">
                  <c:v>-1.1348936170208906E-3</c:v>
                </c:pt>
                <c:pt idx="611">
                  <c:v>-1.0134893617020892E-2</c:v>
                </c:pt>
                <c:pt idx="612">
                  <c:v>-5.1348936170208942E-3</c:v>
                </c:pt>
                <c:pt idx="613">
                  <c:v>-2.1348936170208915E-3</c:v>
                </c:pt>
                <c:pt idx="614">
                  <c:v>8.6510638297910419E-4</c:v>
                </c:pt>
                <c:pt idx="615">
                  <c:v>-7.134893617020896E-3</c:v>
                </c:pt>
                <c:pt idx="616">
                  <c:v>1.8651063829791051E-3</c:v>
                </c:pt>
                <c:pt idx="617">
                  <c:v>1.8651063829791051E-3</c:v>
                </c:pt>
                <c:pt idx="618">
                  <c:v>-2.1348936170208915E-3</c:v>
                </c:pt>
                <c:pt idx="619">
                  <c:v>-3.1348936170208924E-3</c:v>
                </c:pt>
                <c:pt idx="620">
                  <c:v>-1.1348936170208906E-3</c:v>
                </c:pt>
                <c:pt idx="621">
                  <c:v>-4.1348936170208933E-3</c:v>
                </c:pt>
                <c:pt idx="622">
                  <c:v>4.8651063829791077E-3</c:v>
                </c:pt>
                <c:pt idx="623">
                  <c:v>-4.1348936170208933E-3</c:v>
                </c:pt>
                <c:pt idx="624">
                  <c:v>-7.134893617020896E-3</c:v>
                </c:pt>
                <c:pt idx="625">
                  <c:v>-5.1348936170208942E-3</c:v>
                </c:pt>
                <c:pt idx="626">
                  <c:v>8.6510638297910419E-4</c:v>
                </c:pt>
                <c:pt idx="627">
                  <c:v>-4.1348936170208933E-3</c:v>
                </c:pt>
                <c:pt idx="628">
                  <c:v>8.6510638297910419E-4</c:v>
                </c:pt>
                <c:pt idx="629">
                  <c:v>-1.1348936170208906E-3</c:v>
                </c:pt>
                <c:pt idx="630">
                  <c:v>-9.1348936170208908E-3</c:v>
                </c:pt>
                <c:pt idx="631">
                  <c:v>-2.1348936170208915E-3</c:v>
                </c:pt>
                <c:pt idx="632">
                  <c:v>1.8651063829791051E-3</c:v>
                </c:pt>
                <c:pt idx="633">
                  <c:v>3.8651063829791069E-3</c:v>
                </c:pt>
                <c:pt idx="634">
                  <c:v>4.8651063829791077E-3</c:v>
                </c:pt>
                <c:pt idx="635">
                  <c:v>3.8651063829791069E-3</c:v>
                </c:pt>
                <c:pt idx="636">
                  <c:v>-1.3489361702089669E-4</c:v>
                </c:pt>
                <c:pt idx="637">
                  <c:v>-1.1348936170208906E-3</c:v>
                </c:pt>
                <c:pt idx="638">
                  <c:v>-3.1348936170208924E-3</c:v>
                </c:pt>
                <c:pt idx="639">
                  <c:v>-5.1348936170208942E-3</c:v>
                </c:pt>
                <c:pt idx="640">
                  <c:v>8.6510638297910419E-4</c:v>
                </c:pt>
                <c:pt idx="641">
                  <c:v>2.865106382979106E-3</c:v>
                </c:pt>
                <c:pt idx="642">
                  <c:v>8.6510638297910419E-4</c:v>
                </c:pt>
                <c:pt idx="643">
                  <c:v>-5.1348936170208942E-3</c:v>
                </c:pt>
                <c:pt idx="644">
                  <c:v>2.865106382979106E-3</c:v>
                </c:pt>
                <c:pt idx="645">
                  <c:v>8.6510638297910419E-4</c:v>
                </c:pt>
                <c:pt idx="646">
                  <c:v>8.6510638297910419E-4</c:v>
                </c:pt>
                <c:pt idx="647">
                  <c:v>-4.1348936170208933E-3</c:v>
                </c:pt>
                <c:pt idx="648">
                  <c:v>-1.5134893617020896E-2</c:v>
                </c:pt>
                <c:pt idx="649">
                  <c:v>-4.1348936170208933E-3</c:v>
                </c:pt>
                <c:pt idx="650">
                  <c:v>8.6510638297910419E-4</c:v>
                </c:pt>
                <c:pt idx="651">
                  <c:v>-3.1348936170208924E-3</c:v>
                </c:pt>
                <c:pt idx="652">
                  <c:v>-1.3489361702089669E-4</c:v>
                </c:pt>
                <c:pt idx="653">
                  <c:v>4.8651063829791077E-3</c:v>
                </c:pt>
                <c:pt idx="654">
                  <c:v>8.6510638297910419E-4</c:v>
                </c:pt>
                <c:pt idx="655">
                  <c:v>-2.1348936170208915E-3</c:v>
                </c:pt>
                <c:pt idx="656">
                  <c:v>-3.1348936170208924E-3</c:v>
                </c:pt>
                <c:pt idx="657">
                  <c:v>-5.1348936170208942E-3</c:v>
                </c:pt>
                <c:pt idx="658">
                  <c:v>3.8651063829791069E-3</c:v>
                </c:pt>
                <c:pt idx="659">
                  <c:v>8.8651063829791044E-3</c:v>
                </c:pt>
                <c:pt idx="660">
                  <c:v>-1.3489361702089669E-4</c:v>
                </c:pt>
                <c:pt idx="661">
                  <c:v>-1.1348936170208906E-3</c:v>
                </c:pt>
                <c:pt idx="662">
                  <c:v>-1.1348936170208906E-3</c:v>
                </c:pt>
                <c:pt idx="663">
                  <c:v>-3.1348936170208924E-3</c:v>
                </c:pt>
                <c:pt idx="664">
                  <c:v>-2.1348936170208915E-3</c:v>
                </c:pt>
                <c:pt idx="665">
                  <c:v>2.865106382979106E-3</c:v>
                </c:pt>
                <c:pt idx="666">
                  <c:v>-3.1348936170208924E-3</c:v>
                </c:pt>
                <c:pt idx="667">
                  <c:v>-5.1348936170208942E-3</c:v>
                </c:pt>
                <c:pt idx="668">
                  <c:v>-9.1348936170208908E-3</c:v>
                </c:pt>
                <c:pt idx="669">
                  <c:v>-5.1348936170208942E-3</c:v>
                </c:pt>
                <c:pt idx="670">
                  <c:v>-4.1348936170208933E-3</c:v>
                </c:pt>
                <c:pt idx="671">
                  <c:v>-1.3489361702089669E-4</c:v>
                </c:pt>
                <c:pt idx="672">
                  <c:v>4.8651063829791077E-3</c:v>
                </c:pt>
                <c:pt idx="673">
                  <c:v>8.6510638297910419E-4</c:v>
                </c:pt>
                <c:pt idx="674">
                  <c:v>-1.1348936170208906E-3</c:v>
                </c:pt>
                <c:pt idx="675">
                  <c:v>3.8651063829791069E-3</c:v>
                </c:pt>
                <c:pt idx="676">
                  <c:v>1.8651063829791051E-3</c:v>
                </c:pt>
                <c:pt idx="677">
                  <c:v>6.8651063829791026E-3</c:v>
                </c:pt>
                <c:pt idx="678">
                  <c:v>4.8651063829791077E-3</c:v>
                </c:pt>
                <c:pt idx="679">
                  <c:v>7.8651063829791035E-3</c:v>
                </c:pt>
                <c:pt idx="680">
                  <c:v>4.8651063829791077E-3</c:v>
                </c:pt>
                <c:pt idx="681">
                  <c:v>-1.3489361702089669E-4</c:v>
                </c:pt>
                <c:pt idx="682">
                  <c:v>-9.1348936170208908E-3</c:v>
                </c:pt>
                <c:pt idx="683">
                  <c:v>8.6510638297910419E-4</c:v>
                </c:pt>
                <c:pt idx="684">
                  <c:v>3.8651063829791069E-3</c:v>
                </c:pt>
                <c:pt idx="685">
                  <c:v>5.8651063829791086E-3</c:v>
                </c:pt>
                <c:pt idx="686">
                  <c:v>4.8651063829791077E-3</c:v>
                </c:pt>
                <c:pt idx="687">
                  <c:v>4.8651063829791077E-3</c:v>
                </c:pt>
                <c:pt idx="688">
                  <c:v>1.8651063829791051E-3</c:v>
                </c:pt>
                <c:pt idx="689">
                  <c:v>-7.134893617020896E-3</c:v>
                </c:pt>
                <c:pt idx="690">
                  <c:v>-3.1348936170208924E-3</c:v>
                </c:pt>
                <c:pt idx="691">
                  <c:v>7.8651063829791035E-3</c:v>
                </c:pt>
                <c:pt idx="692">
                  <c:v>-6.1348936170208951E-3</c:v>
                </c:pt>
                <c:pt idx="693">
                  <c:v>-1.3489361702089669E-4</c:v>
                </c:pt>
                <c:pt idx="694">
                  <c:v>-6.1348936170208951E-3</c:v>
                </c:pt>
                <c:pt idx="695">
                  <c:v>-1.3489361702089669E-4</c:v>
                </c:pt>
                <c:pt idx="696">
                  <c:v>2.865106382979106E-3</c:v>
                </c:pt>
                <c:pt idx="697">
                  <c:v>-3.1348936170208924E-3</c:v>
                </c:pt>
                <c:pt idx="698">
                  <c:v>5.8651063829791086E-3</c:v>
                </c:pt>
                <c:pt idx="699">
                  <c:v>2.865106382979106E-3</c:v>
                </c:pt>
                <c:pt idx="700">
                  <c:v>-1.3489361702089669E-4</c:v>
                </c:pt>
                <c:pt idx="701">
                  <c:v>-1.3489361702089669E-4</c:v>
                </c:pt>
                <c:pt idx="702">
                  <c:v>-3.1348936170208924E-3</c:v>
                </c:pt>
                <c:pt idx="703">
                  <c:v>-6.1348936170208951E-3</c:v>
                </c:pt>
                <c:pt idx="704">
                  <c:v>7.8651063829791035E-3</c:v>
                </c:pt>
                <c:pt idx="705">
                  <c:v>-1.3489361702089669E-4</c:v>
                </c:pt>
                <c:pt idx="706">
                  <c:v>1.8651063829791051E-3</c:v>
                </c:pt>
                <c:pt idx="707">
                  <c:v>-9.1348936170208908E-3</c:v>
                </c:pt>
                <c:pt idx="708">
                  <c:v>-1.1134893617020893E-2</c:v>
                </c:pt>
                <c:pt idx="709">
                  <c:v>-1.0134893617020892E-2</c:v>
                </c:pt>
                <c:pt idx="710">
                  <c:v>-3.1348936170208924E-3</c:v>
                </c:pt>
                <c:pt idx="711">
                  <c:v>-1.1348936170208906E-3</c:v>
                </c:pt>
                <c:pt idx="712">
                  <c:v>-4.1348936170208933E-3</c:v>
                </c:pt>
                <c:pt idx="713">
                  <c:v>-7.134893617020896E-3</c:v>
                </c:pt>
                <c:pt idx="714">
                  <c:v>3.8651063829791069E-3</c:v>
                </c:pt>
                <c:pt idx="715">
                  <c:v>1.8651063829791051E-3</c:v>
                </c:pt>
                <c:pt idx="716">
                  <c:v>8.6510638297910419E-4</c:v>
                </c:pt>
                <c:pt idx="717">
                  <c:v>-7.134893617020896E-3</c:v>
                </c:pt>
                <c:pt idx="718">
                  <c:v>3.8651063829791069E-3</c:v>
                </c:pt>
                <c:pt idx="719">
                  <c:v>1.1865106382979107E-2</c:v>
                </c:pt>
                <c:pt idx="720">
                  <c:v>-4.1348936170208933E-3</c:v>
                </c:pt>
                <c:pt idx="721">
                  <c:v>-5.1348936170208942E-3</c:v>
                </c:pt>
                <c:pt idx="722">
                  <c:v>8.6510638297910419E-4</c:v>
                </c:pt>
                <c:pt idx="723">
                  <c:v>3.8651063829791069E-3</c:v>
                </c:pt>
                <c:pt idx="724">
                  <c:v>-5.1348936170208942E-3</c:v>
                </c:pt>
                <c:pt idx="725">
                  <c:v>-2.1348936170208915E-3</c:v>
                </c:pt>
                <c:pt idx="726">
                  <c:v>-2.1348936170208915E-3</c:v>
                </c:pt>
                <c:pt idx="727">
                  <c:v>-9.1348936170208908E-3</c:v>
                </c:pt>
                <c:pt idx="728">
                  <c:v>5.8651063829791086E-3</c:v>
                </c:pt>
                <c:pt idx="729">
                  <c:v>2.865106382979106E-3</c:v>
                </c:pt>
                <c:pt idx="730">
                  <c:v>-5.1348936170208942E-3</c:v>
                </c:pt>
                <c:pt idx="731">
                  <c:v>-1.1348936170208906E-3</c:v>
                </c:pt>
                <c:pt idx="732">
                  <c:v>-1.1348936170208906E-3</c:v>
                </c:pt>
                <c:pt idx="733">
                  <c:v>8.6510638297910419E-4</c:v>
                </c:pt>
                <c:pt idx="734">
                  <c:v>-1.1348936170208906E-3</c:v>
                </c:pt>
                <c:pt idx="735">
                  <c:v>3.8651063829791069E-3</c:v>
                </c:pt>
                <c:pt idx="736">
                  <c:v>8.6510638297910419E-4</c:v>
                </c:pt>
                <c:pt idx="737">
                  <c:v>8.6510638297910419E-4</c:v>
                </c:pt>
                <c:pt idx="738">
                  <c:v>-8.1348936170208969E-3</c:v>
                </c:pt>
                <c:pt idx="739">
                  <c:v>-1.1348936170208906E-3</c:v>
                </c:pt>
                <c:pt idx="740">
                  <c:v>-1.1348936170208906E-3</c:v>
                </c:pt>
                <c:pt idx="741">
                  <c:v>1.8651063829791051E-3</c:v>
                </c:pt>
                <c:pt idx="742">
                  <c:v>1.8651063829791051E-3</c:v>
                </c:pt>
                <c:pt idx="743">
                  <c:v>2.865106382979106E-3</c:v>
                </c:pt>
                <c:pt idx="744">
                  <c:v>4.8651063829791077E-3</c:v>
                </c:pt>
                <c:pt idx="745">
                  <c:v>-3.1348936170208924E-3</c:v>
                </c:pt>
                <c:pt idx="746">
                  <c:v>-7.134893617020896E-3</c:v>
                </c:pt>
                <c:pt idx="747">
                  <c:v>-4.1348936170208933E-3</c:v>
                </c:pt>
                <c:pt idx="748">
                  <c:v>-3.1348936170208924E-3</c:v>
                </c:pt>
                <c:pt idx="749">
                  <c:v>-1.4134893617020895E-2</c:v>
                </c:pt>
                <c:pt idx="750">
                  <c:v>-2.1348936170208915E-3</c:v>
                </c:pt>
                <c:pt idx="751">
                  <c:v>2.865106382979106E-3</c:v>
                </c:pt>
                <c:pt idx="752">
                  <c:v>-2.1348936170208915E-3</c:v>
                </c:pt>
                <c:pt idx="753">
                  <c:v>-1.3489361702089669E-4</c:v>
                </c:pt>
                <c:pt idx="754">
                  <c:v>-3.1348936170208924E-3</c:v>
                </c:pt>
                <c:pt idx="755">
                  <c:v>-6.1348936170208951E-3</c:v>
                </c:pt>
                <c:pt idx="756">
                  <c:v>1.8651063829791051E-3</c:v>
                </c:pt>
                <c:pt idx="757">
                  <c:v>-1.1348936170208906E-3</c:v>
                </c:pt>
                <c:pt idx="758">
                  <c:v>-5.1348936170208942E-3</c:v>
                </c:pt>
                <c:pt idx="759">
                  <c:v>1.8651063829791051E-3</c:v>
                </c:pt>
                <c:pt idx="760">
                  <c:v>-7.134893617020896E-3</c:v>
                </c:pt>
                <c:pt idx="761">
                  <c:v>-2.1348936170208915E-3</c:v>
                </c:pt>
                <c:pt idx="762">
                  <c:v>8.6510638297910419E-4</c:v>
                </c:pt>
                <c:pt idx="763">
                  <c:v>3.8651063829791069E-3</c:v>
                </c:pt>
                <c:pt idx="764">
                  <c:v>-1.3489361702089669E-4</c:v>
                </c:pt>
                <c:pt idx="765">
                  <c:v>-2.1348936170208915E-3</c:v>
                </c:pt>
                <c:pt idx="766">
                  <c:v>1.8651063829791051E-3</c:v>
                </c:pt>
                <c:pt idx="767">
                  <c:v>3.8651063829791069E-3</c:v>
                </c:pt>
                <c:pt idx="768">
                  <c:v>-1.3489361702089669E-4</c:v>
                </c:pt>
                <c:pt idx="769">
                  <c:v>1.8651063829791051E-3</c:v>
                </c:pt>
                <c:pt idx="770">
                  <c:v>8.6510638297910419E-4</c:v>
                </c:pt>
                <c:pt idx="771">
                  <c:v>-5.1348936170208942E-3</c:v>
                </c:pt>
                <c:pt idx="772">
                  <c:v>-2.1348936170208915E-3</c:v>
                </c:pt>
                <c:pt idx="773">
                  <c:v>-1.1348936170208906E-3</c:v>
                </c:pt>
                <c:pt idx="774">
                  <c:v>-3.1348936170208924E-3</c:v>
                </c:pt>
                <c:pt idx="775">
                  <c:v>-1.1348936170208906E-3</c:v>
                </c:pt>
                <c:pt idx="776">
                  <c:v>2.865106382979106E-3</c:v>
                </c:pt>
                <c:pt idx="777">
                  <c:v>-6.1348936170208951E-3</c:v>
                </c:pt>
                <c:pt idx="778">
                  <c:v>-5.1348936170208942E-3</c:v>
                </c:pt>
                <c:pt idx="779">
                  <c:v>8.8651063829791044E-3</c:v>
                </c:pt>
                <c:pt idx="780">
                  <c:v>-2.1348936170208915E-3</c:v>
                </c:pt>
                <c:pt idx="781">
                  <c:v>8.6510638297910419E-4</c:v>
                </c:pt>
                <c:pt idx="782">
                  <c:v>3.8651063829791069E-3</c:v>
                </c:pt>
                <c:pt idx="783">
                  <c:v>4.8651063829791077E-3</c:v>
                </c:pt>
                <c:pt idx="784">
                  <c:v>-6.1348936170208951E-3</c:v>
                </c:pt>
                <c:pt idx="785">
                  <c:v>-1.0134893617020892E-2</c:v>
                </c:pt>
                <c:pt idx="786">
                  <c:v>-1.1348936170208906E-3</c:v>
                </c:pt>
                <c:pt idx="787">
                  <c:v>-2.1348936170208915E-3</c:v>
                </c:pt>
                <c:pt idx="788">
                  <c:v>5.8651063829791086E-3</c:v>
                </c:pt>
                <c:pt idx="789">
                  <c:v>-1.3489361702089669E-4</c:v>
                </c:pt>
                <c:pt idx="790">
                  <c:v>-1.3489361702089669E-4</c:v>
                </c:pt>
                <c:pt idx="791">
                  <c:v>-1.1348936170208906E-3</c:v>
                </c:pt>
                <c:pt idx="792">
                  <c:v>-1.1348936170208906E-3</c:v>
                </c:pt>
                <c:pt idx="793">
                  <c:v>-1.3489361702089669E-4</c:v>
                </c:pt>
                <c:pt idx="794">
                  <c:v>3.8651063829791069E-3</c:v>
                </c:pt>
                <c:pt idx="795">
                  <c:v>-3.1348936170208924E-3</c:v>
                </c:pt>
                <c:pt idx="796">
                  <c:v>-1.1348936170208906E-3</c:v>
                </c:pt>
                <c:pt idx="797">
                  <c:v>-4.1348936170208933E-3</c:v>
                </c:pt>
                <c:pt idx="798">
                  <c:v>-6.1348936170208951E-3</c:v>
                </c:pt>
                <c:pt idx="799">
                  <c:v>8.6510638297910419E-4</c:v>
                </c:pt>
                <c:pt idx="800">
                  <c:v>7.8651063829791035E-3</c:v>
                </c:pt>
                <c:pt idx="801">
                  <c:v>-1.3489361702089669E-4</c:v>
                </c:pt>
                <c:pt idx="802">
                  <c:v>3.8651063829791069E-3</c:v>
                </c:pt>
                <c:pt idx="803">
                  <c:v>1.8865106382979106E-2</c:v>
                </c:pt>
                <c:pt idx="804">
                  <c:v>3.8651063829791069E-3</c:v>
                </c:pt>
                <c:pt idx="805">
                  <c:v>4.8651063829791077E-3</c:v>
                </c:pt>
                <c:pt idx="806">
                  <c:v>2.865106382979106E-3</c:v>
                </c:pt>
                <c:pt idx="807">
                  <c:v>-6.1348936170208951E-3</c:v>
                </c:pt>
                <c:pt idx="808">
                  <c:v>3.8651063829791069E-3</c:v>
                </c:pt>
                <c:pt idx="809">
                  <c:v>1.8651063829791051E-3</c:v>
                </c:pt>
                <c:pt idx="810">
                  <c:v>-5.1348936170208942E-3</c:v>
                </c:pt>
                <c:pt idx="811">
                  <c:v>-1.3489361702089669E-4</c:v>
                </c:pt>
                <c:pt idx="812">
                  <c:v>1.8651063829791051E-3</c:v>
                </c:pt>
                <c:pt idx="813">
                  <c:v>-5.1348936170208942E-3</c:v>
                </c:pt>
                <c:pt idx="814">
                  <c:v>8.6510638297910419E-4</c:v>
                </c:pt>
                <c:pt idx="815">
                  <c:v>-1.3489361702089669E-4</c:v>
                </c:pt>
                <c:pt idx="816">
                  <c:v>-4.1348936170208933E-3</c:v>
                </c:pt>
                <c:pt idx="817">
                  <c:v>8.6510638297910419E-4</c:v>
                </c:pt>
                <c:pt idx="818">
                  <c:v>-3.1348936170208924E-3</c:v>
                </c:pt>
                <c:pt idx="819">
                  <c:v>-3.1348936170208924E-3</c:v>
                </c:pt>
                <c:pt idx="820">
                  <c:v>-4.1348936170208933E-3</c:v>
                </c:pt>
                <c:pt idx="821">
                  <c:v>-1.3489361702089669E-4</c:v>
                </c:pt>
                <c:pt idx="822">
                  <c:v>-2.1348936170208915E-3</c:v>
                </c:pt>
                <c:pt idx="823">
                  <c:v>-1.1348936170208906E-3</c:v>
                </c:pt>
                <c:pt idx="824">
                  <c:v>-4.1348936170208933E-3</c:v>
                </c:pt>
                <c:pt idx="825">
                  <c:v>-5.1348936170208942E-3</c:v>
                </c:pt>
                <c:pt idx="826">
                  <c:v>1.8651063829791051E-3</c:v>
                </c:pt>
                <c:pt idx="827">
                  <c:v>1.8651063829791051E-3</c:v>
                </c:pt>
                <c:pt idx="828">
                  <c:v>1.8651063829791051E-3</c:v>
                </c:pt>
                <c:pt idx="829">
                  <c:v>1.1865106382979107E-2</c:v>
                </c:pt>
                <c:pt idx="830">
                  <c:v>-5.1348936170208942E-3</c:v>
                </c:pt>
                <c:pt idx="831">
                  <c:v>8.6510638297910419E-4</c:v>
                </c:pt>
                <c:pt idx="832">
                  <c:v>-1.3489361702089669E-4</c:v>
                </c:pt>
                <c:pt idx="833">
                  <c:v>-1.3489361702089669E-4</c:v>
                </c:pt>
                <c:pt idx="834">
                  <c:v>1.8651063829791051E-3</c:v>
                </c:pt>
                <c:pt idx="835">
                  <c:v>3.8651063829791069E-3</c:v>
                </c:pt>
                <c:pt idx="836">
                  <c:v>-4.1348936170208933E-3</c:v>
                </c:pt>
                <c:pt idx="837">
                  <c:v>8.6510638297910419E-4</c:v>
                </c:pt>
                <c:pt idx="838">
                  <c:v>-4.1348936170208933E-3</c:v>
                </c:pt>
                <c:pt idx="839">
                  <c:v>4.8651063829791077E-3</c:v>
                </c:pt>
                <c:pt idx="840">
                  <c:v>-1.3489361702089669E-4</c:v>
                </c:pt>
                <c:pt idx="841">
                  <c:v>-3.1348936170208924E-3</c:v>
                </c:pt>
                <c:pt idx="842">
                  <c:v>8.6510638297910419E-4</c:v>
                </c:pt>
                <c:pt idx="843">
                  <c:v>-4.1348936170208933E-3</c:v>
                </c:pt>
                <c:pt idx="844">
                  <c:v>8.6510638297910419E-4</c:v>
                </c:pt>
                <c:pt idx="845">
                  <c:v>-1.3489361702089669E-4</c:v>
                </c:pt>
                <c:pt idx="846">
                  <c:v>-3.1348936170208924E-3</c:v>
                </c:pt>
                <c:pt idx="847">
                  <c:v>-3.1348936170208924E-3</c:v>
                </c:pt>
                <c:pt idx="848">
                  <c:v>-1.1348936170208906E-3</c:v>
                </c:pt>
                <c:pt idx="849">
                  <c:v>-1.1348936170208906E-3</c:v>
                </c:pt>
                <c:pt idx="850">
                  <c:v>2.865106382979106E-3</c:v>
                </c:pt>
                <c:pt idx="851">
                  <c:v>-1.3489361702089669E-4</c:v>
                </c:pt>
                <c:pt idx="852">
                  <c:v>3.8651063829791069E-3</c:v>
                </c:pt>
                <c:pt idx="853">
                  <c:v>-1.1348936170208906E-3</c:v>
                </c:pt>
                <c:pt idx="854">
                  <c:v>-4.1348936170208933E-3</c:v>
                </c:pt>
                <c:pt idx="855">
                  <c:v>-4.1348936170208933E-3</c:v>
                </c:pt>
                <c:pt idx="856">
                  <c:v>7.8651063829791035E-3</c:v>
                </c:pt>
                <c:pt idx="857">
                  <c:v>-1.1134893617020893E-2</c:v>
                </c:pt>
                <c:pt idx="858">
                  <c:v>-6.1348936170208951E-3</c:v>
                </c:pt>
                <c:pt idx="859">
                  <c:v>4.8651063829791077E-3</c:v>
                </c:pt>
                <c:pt idx="860">
                  <c:v>3.0865106382979107E-2</c:v>
                </c:pt>
                <c:pt idx="861">
                  <c:v>-5.1348936170208942E-3</c:v>
                </c:pt>
                <c:pt idx="862">
                  <c:v>-4.1348936170208933E-3</c:v>
                </c:pt>
                <c:pt idx="863">
                  <c:v>-1.1348936170208906E-3</c:v>
                </c:pt>
                <c:pt idx="864">
                  <c:v>9.8651063829791052E-3</c:v>
                </c:pt>
                <c:pt idx="865">
                  <c:v>6.8651063829791026E-3</c:v>
                </c:pt>
                <c:pt idx="866">
                  <c:v>-1.3489361702089669E-4</c:v>
                </c:pt>
                <c:pt idx="867">
                  <c:v>1.8651063829791051E-3</c:v>
                </c:pt>
                <c:pt idx="868">
                  <c:v>-1.1348936170208906E-3</c:v>
                </c:pt>
                <c:pt idx="869">
                  <c:v>8.6510638297910419E-4</c:v>
                </c:pt>
                <c:pt idx="870">
                  <c:v>-2.1348936170208915E-3</c:v>
                </c:pt>
                <c:pt idx="871">
                  <c:v>-1.3489361702089669E-4</c:v>
                </c:pt>
                <c:pt idx="872">
                  <c:v>-3.1348936170208924E-3</c:v>
                </c:pt>
                <c:pt idx="873">
                  <c:v>-2.1348936170208915E-3</c:v>
                </c:pt>
                <c:pt idx="874">
                  <c:v>-5.1348936170208942E-3</c:v>
                </c:pt>
                <c:pt idx="875">
                  <c:v>-9.1348936170208908E-3</c:v>
                </c:pt>
                <c:pt idx="876">
                  <c:v>-8.1348936170208969E-3</c:v>
                </c:pt>
                <c:pt idx="877">
                  <c:v>9.8651063829791052E-3</c:v>
                </c:pt>
                <c:pt idx="878">
                  <c:v>4.8651063829791077E-3</c:v>
                </c:pt>
                <c:pt idx="879">
                  <c:v>-1.3489361702089669E-4</c:v>
                </c:pt>
                <c:pt idx="880">
                  <c:v>-1.1348936170208906E-3</c:v>
                </c:pt>
                <c:pt idx="881">
                  <c:v>-2.1348936170208915E-3</c:v>
                </c:pt>
                <c:pt idx="882">
                  <c:v>-2.1348936170208915E-3</c:v>
                </c:pt>
                <c:pt idx="883">
                  <c:v>-3.1348936170208924E-3</c:v>
                </c:pt>
                <c:pt idx="884">
                  <c:v>-2.1348936170208915E-3</c:v>
                </c:pt>
                <c:pt idx="885">
                  <c:v>-3.1348936170208924E-3</c:v>
                </c:pt>
                <c:pt idx="886">
                  <c:v>-1.3489361702089669E-4</c:v>
                </c:pt>
                <c:pt idx="887">
                  <c:v>-1.1348936170208906E-3</c:v>
                </c:pt>
                <c:pt idx="888">
                  <c:v>-5.1348936170208942E-3</c:v>
                </c:pt>
                <c:pt idx="889">
                  <c:v>-5.1348936170208942E-3</c:v>
                </c:pt>
                <c:pt idx="890">
                  <c:v>-1.3489361702089669E-4</c:v>
                </c:pt>
                <c:pt idx="891">
                  <c:v>6.8651063829791026E-3</c:v>
                </c:pt>
                <c:pt idx="892">
                  <c:v>8.6510638297910419E-4</c:v>
                </c:pt>
                <c:pt idx="893">
                  <c:v>-1.1348936170208906E-3</c:v>
                </c:pt>
                <c:pt idx="894">
                  <c:v>2.865106382979106E-3</c:v>
                </c:pt>
                <c:pt idx="895">
                  <c:v>-3.1348936170208924E-3</c:v>
                </c:pt>
                <c:pt idx="896">
                  <c:v>-1.3489361702089669E-4</c:v>
                </c:pt>
                <c:pt idx="897">
                  <c:v>-1.1348936170208906E-3</c:v>
                </c:pt>
                <c:pt idx="898">
                  <c:v>-4.1348936170208933E-3</c:v>
                </c:pt>
                <c:pt idx="899">
                  <c:v>-4.1348936170208933E-3</c:v>
                </c:pt>
                <c:pt idx="900">
                  <c:v>-3.1348936170208924E-3</c:v>
                </c:pt>
                <c:pt idx="901">
                  <c:v>-3.1348936170208924E-3</c:v>
                </c:pt>
                <c:pt idx="902">
                  <c:v>8.6510638297910419E-4</c:v>
                </c:pt>
                <c:pt idx="903">
                  <c:v>-1.3489361702089669E-4</c:v>
                </c:pt>
                <c:pt idx="904">
                  <c:v>-1.3489361702089669E-4</c:v>
                </c:pt>
                <c:pt idx="905">
                  <c:v>-4.1348936170208933E-3</c:v>
                </c:pt>
                <c:pt idx="906">
                  <c:v>8.6510638297910419E-4</c:v>
                </c:pt>
                <c:pt idx="907">
                  <c:v>8.6510638297910419E-4</c:v>
                </c:pt>
                <c:pt idx="908">
                  <c:v>-8.1348936170208969E-3</c:v>
                </c:pt>
                <c:pt idx="909">
                  <c:v>-1.1348936170208906E-3</c:v>
                </c:pt>
                <c:pt idx="910">
                  <c:v>-3.1348936170208924E-3</c:v>
                </c:pt>
                <c:pt idx="911">
                  <c:v>-1.3489361702089669E-4</c:v>
                </c:pt>
                <c:pt idx="912">
                  <c:v>1.8651063829791051E-3</c:v>
                </c:pt>
                <c:pt idx="913">
                  <c:v>-3.1348936170208924E-3</c:v>
                </c:pt>
                <c:pt idx="914">
                  <c:v>-1.1348936170208906E-3</c:v>
                </c:pt>
                <c:pt idx="915">
                  <c:v>8.6510638297910419E-4</c:v>
                </c:pt>
                <c:pt idx="916">
                  <c:v>-1.3489361702089669E-4</c:v>
                </c:pt>
                <c:pt idx="917">
                  <c:v>-1.1348936170208906E-3</c:v>
                </c:pt>
                <c:pt idx="918">
                  <c:v>-7.134893617020896E-3</c:v>
                </c:pt>
                <c:pt idx="919">
                  <c:v>1.8651063829791051E-3</c:v>
                </c:pt>
                <c:pt idx="920">
                  <c:v>-6.1348936170208951E-3</c:v>
                </c:pt>
                <c:pt idx="921">
                  <c:v>-5.1348936170208942E-3</c:v>
                </c:pt>
                <c:pt idx="922">
                  <c:v>8.6510638297910419E-4</c:v>
                </c:pt>
                <c:pt idx="923">
                  <c:v>7.8651063829791035E-3</c:v>
                </c:pt>
                <c:pt idx="924">
                  <c:v>-8.1348936170208969E-3</c:v>
                </c:pt>
                <c:pt idx="925">
                  <c:v>8.8651063829791044E-3</c:v>
                </c:pt>
                <c:pt idx="926">
                  <c:v>2.865106382979106E-3</c:v>
                </c:pt>
                <c:pt idx="927">
                  <c:v>-6.1348936170208951E-3</c:v>
                </c:pt>
                <c:pt idx="928">
                  <c:v>-1.1348936170208906E-3</c:v>
                </c:pt>
                <c:pt idx="929">
                  <c:v>1.8651063829791051E-3</c:v>
                </c:pt>
                <c:pt idx="930">
                  <c:v>1.8651063829791051E-3</c:v>
                </c:pt>
                <c:pt idx="931">
                  <c:v>5.8651063829791086E-3</c:v>
                </c:pt>
                <c:pt idx="932">
                  <c:v>2.865106382979106E-3</c:v>
                </c:pt>
                <c:pt idx="933">
                  <c:v>-4.1348936170208933E-3</c:v>
                </c:pt>
                <c:pt idx="934">
                  <c:v>-1.3489361702089669E-4</c:v>
                </c:pt>
                <c:pt idx="935">
                  <c:v>-1.2134893617020893E-2</c:v>
                </c:pt>
                <c:pt idx="936">
                  <c:v>-1.1348936170208906E-3</c:v>
                </c:pt>
                <c:pt idx="937">
                  <c:v>-4.1348936170208933E-3</c:v>
                </c:pt>
                <c:pt idx="938">
                  <c:v>-1.1348936170208906E-3</c:v>
                </c:pt>
                <c:pt idx="939">
                  <c:v>-1.3489361702089669E-4</c:v>
                </c:pt>
                <c:pt idx="940">
                  <c:v>1.0865106382979106E-2</c:v>
                </c:pt>
                <c:pt idx="941">
                  <c:v>5.8651063829791086E-3</c:v>
                </c:pt>
                <c:pt idx="942">
                  <c:v>8.6510638297910419E-4</c:v>
                </c:pt>
                <c:pt idx="943">
                  <c:v>2.865106382979106E-3</c:v>
                </c:pt>
                <c:pt idx="944">
                  <c:v>8.6510638297910419E-4</c:v>
                </c:pt>
                <c:pt idx="945">
                  <c:v>8.6510638297910419E-4</c:v>
                </c:pt>
                <c:pt idx="946">
                  <c:v>2.865106382979106E-3</c:v>
                </c:pt>
                <c:pt idx="947">
                  <c:v>8.6510638297910419E-4</c:v>
                </c:pt>
                <c:pt idx="948">
                  <c:v>-5.1348936170208942E-3</c:v>
                </c:pt>
                <c:pt idx="949">
                  <c:v>1.8651063829791051E-3</c:v>
                </c:pt>
                <c:pt idx="950">
                  <c:v>-8.1348936170208969E-3</c:v>
                </c:pt>
                <c:pt idx="951">
                  <c:v>-1.1348936170208906E-3</c:v>
                </c:pt>
                <c:pt idx="952">
                  <c:v>3.8651063829791069E-3</c:v>
                </c:pt>
                <c:pt idx="953">
                  <c:v>7.8651063829791035E-3</c:v>
                </c:pt>
                <c:pt idx="954">
                  <c:v>-1.3489361702089669E-4</c:v>
                </c:pt>
                <c:pt idx="955">
                  <c:v>4.8651063829791077E-3</c:v>
                </c:pt>
                <c:pt idx="956">
                  <c:v>1.8651063829791051E-3</c:v>
                </c:pt>
                <c:pt idx="957">
                  <c:v>1.8651063829791051E-3</c:v>
                </c:pt>
                <c:pt idx="958">
                  <c:v>8.6510638297910419E-4</c:v>
                </c:pt>
                <c:pt idx="959">
                  <c:v>-3.1348936170208924E-3</c:v>
                </c:pt>
                <c:pt idx="960">
                  <c:v>-1.1348936170208906E-3</c:v>
                </c:pt>
                <c:pt idx="961">
                  <c:v>8.6510638297910419E-4</c:v>
                </c:pt>
                <c:pt idx="962">
                  <c:v>-4.1348936170208933E-3</c:v>
                </c:pt>
                <c:pt idx="963">
                  <c:v>8.6510638297910419E-4</c:v>
                </c:pt>
                <c:pt idx="964">
                  <c:v>-1.1348936170208906E-3</c:v>
                </c:pt>
                <c:pt idx="965">
                  <c:v>-1.0134893617020892E-2</c:v>
                </c:pt>
                <c:pt idx="966">
                  <c:v>-3.1348936170208924E-3</c:v>
                </c:pt>
                <c:pt idx="967">
                  <c:v>2.865106382979106E-3</c:v>
                </c:pt>
                <c:pt idx="968">
                  <c:v>-1.1348936170208906E-3</c:v>
                </c:pt>
                <c:pt idx="969">
                  <c:v>-1.1348936170208906E-3</c:v>
                </c:pt>
                <c:pt idx="970">
                  <c:v>-8.1348936170208969E-3</c:v>
                </c:pt>
                <c:pt idx="971">
                  <c:v>-4.1348936170208933E-3</c:v>
                </c:pt>
                <c:pt idx="972">
                  <c:v>2.865106382979106E-3</c:v>
                </c:pt>
                <c:pt idx="973">
                  <c:v>4.8651063829791077E-3</c:v>
                </c:pt>
                <c:pt idx="974">
                  <c:v>1.8651063829791051E-3</c:v>
                </c:pt>
                <c:pt idx="975">
                  <c:v>5.8651063829791086E-3</c:v>
                </c:pt>
                <c:pt idx="976">
                  <c:v>5.8651063829791086E-3</c:v>
                </c:pt>
                <c:pt idx="977">
                  <c:v>-1.3489361702089669E-4</c:v>
                </c:pt>
                <c:pt idx="978">
                  <c:v>-6.1348936170208951E-3</c:v>
                </c:pt>
                <c:pt idx="979">
                  <c:v>-7.134893617020896E-3</c:v>
                </c:pt>
                <c:pt idx="980">
                  <c:v>-1.1348936170208906E-3</c:v>
                </c:pt>
                <c:pt idx="981">
                  <c:v>6.8651063829791026E-3</c:v>
                </c:pt>
                <c:pt idx="982">
                  <c:v>-1.1348936170208906E-3</c:v>
                </c:pt>
                <c:pt idx="983">
                  <c:v>4.8651063829791077E-3</c:v>
                </c:pt>
                <c:pt idx="984">
                  <c:v>4.8651063829791077E-3</c:v>
                </c:pt>
                <c:pt idx="985">
                  <c:v>-5.1348936170208942E-3</c:v>
                </c:pt>
                <c:pt idx="986">
                  <c:v>8.6510638297910419E-4</c:v>
                </c:pt>
                <c:pt idx="987">
                  <c:v>3.8651063829791069E-3</c:v>
                </c:pt>
                <c:pt idx="988">
                  <c:v>2.865106382979106E-3</c:v>
                </c:pt>
                <c:pt idx="989">
                  <c:v>7.8651063829791035E-3</c:v>
                </c:pt>
                <c:pt idx="990">
                  <c:v>-1.1348936170208906E-3</c:v>
                </c:pt>
                <c:pt idx="991">
                  <c:v>-1.3489361702089669E-4</c:v>
                </c:pt>
                <c:pt idx="992">
                  <c:v>1.8651063829791051E-3</c:v>
                </c:pt>
                <c:pt idx="993">
                  <c:v>-1.3489361702089669E-4</c:v>
                </c:pt>
                <c:pt idx="994">
                  <c:v>4.8651063829791077E-3</c:v>
                </c:pt>
                <c:pt idx="995">
                  <c:v>-5.1348936170208942E-3</c:v>
                </c:pt>
                <c:pt idx="996">
                  <c:v>-7.134893617020896E-3</c:v>
                </c:pt>
                <c:pt idx="997">
                  <c:v>-6.1348936170208951E-3</c:v>
                </c:pt>
                <c:pt idx="998">
                  <c:v>8.8651063829791044E-3</c:v>
                </c:pt>
                <c:pt idx="999">
                  <c:v>-1.1348936170208906E-3</c:v>
                </c:pt>
                <c:pt idx="1000">
                  <c:v>-1.1348936170208906E-3</c:v>
                </c:pt>
                <c:pt idx="1001">
                  <c:v>-4.1348936170208933E-3</c:v>
                </c:pt>
                <c:pt idx="1002">
                  <c:v>-5.1348936170208942E-3</c:v>
                </c:pt>
                <c:pt idx="1003">
                  <c:v>-2.1348936170208915E-3</c:v>
                </c:pt>
                <c:pt idx="1004">
                  <c:v>8.6510638297910419E-4</c:v>
                </c:pt>
                <c:pt idx="1005">
                  <c:v>2.865106382979106E-3</c:v>
                </c:pt>
                <c:pt idx="1006">
                  <c:v>-1.1348936170208906E-3</c:v>
                </c:pt>
                <c:pt idx="1007">
                  <c:v>-1.3489361702089669E-4</c:v>
                </c:pt>
                <c:pt idx="1008">
                  <c:v>3.8651063829791069E-3</c:v>
                </c:pt>
                <c:pt idx="1009">
                  <c:v>1.8651063829791051E-3</c:v>
                </c:pt>
                <c:pt idx="1010">
                  <c:v>3.8651063829791069E-3</c:v>
                </c:pt>
                <c:pt idx="1011">
                  <c:v>1.8651063829791051E-3</c:v>
                </c:pt>
                <c:pt idx="1012">
                  <c:v>-4.1348936170208933E-3</c:v>
                </c:pt>
                <c:pt idx="1013">
                  <c:v>1.4865106382979106E-2</c:v>
                </c:pt>
                <c:pt idx="1014">
                  <c:v>5.8651063829791086E-3</c:v>
                </c:pt>
                <c:pt idx="1015">
                  <c:v>-1.1348936170208906E-3</c:v>
                </c:pt>
                <c:pt idx="1016">
                  <c:v>-9.1348936170208908E-3</c:v>
                </c:pt>
                <c:pt idx="1017">
                  <c:v>-3.1348936170208924E-3</c:v>
                </c:pt>
                <c:pt idx="1018">
                  <c:v>3.8651063829791069E-3</c:v>
                </c:pt>
                <c:pt idx="1019">
                  <c:v>1.8651063829791051E-3</c:v>
                </c:pt>
                <c:pt idx="1020">
                  <c:v>3.8651063829791069E-3</c:v>
                </c:pt>
                <c:pt idx="1021">
                  <c:v>5.8651063829791086E-3</c:v>
                </c:pt>
                <c:pt idx="1022">
                  <c:v>-5.1348936170208942E-3</c:v>
                </c:pt>
                <c:pt idx="1023">
                  <c:v>-1.1348936170208906E-3</c:v>
                </c:pt>
                <c:pt idx="1024">
                  <c:v>-9.1348936170208908E-3</c:v>
                </c:pt>
                <c:pt idx="1025">
                  <c:v>-6.1348936170208951E-3</c:v>
                </c:pt>
                <c:pt idx="1026">
                  <c:v>-1.3489361702089669E-4</c:v>
                </c:pt>
                <c:pt idx="1027">
                  <c:v>-2.1348936170208915E-3</c:v>
                </c:pt>
                <c:pt idx="1028">
                  <c:v>5.8651063829791086E-3</c:v>
                </c:pt>
                <c:pt idx="1029">
                  <c:v>3.8651063829791069E-3</c:v>
                </c:pt>
                <c:pt idx="1030">
                  <c:v>9.8651063829791052E-3</c:v>
                </c:pt>
                <c:pt idx="1031">
                  <c:v>-1.1348936170208906E-3</c:v>
                </c:pt>
                <c:pt idx="1032">
                  <c:v>4.8651063829791077E-3</c:v>
                </c:pt>
                <c:pt idx="1033">
                  <c:v>-1.3489361702089669E-4</c:v>
                </c:pt>
                <c:pt idx="1034">
                  <c:v>6.8651063829791026E-3</c:v>
                </c:pt>
                <c:pt idx="1035">
                  <c:v>-2.1348936170208915E-3</c:v>
                </c:pt>
                <c:pt idx="1036">
                  <c:v>-4.1348936170208933E-3</c:v>
                </c:pt>
                <c:pt idx="1037">
                  <c:v>-5.1348936170208942E-3</c:v>
                </c:pt>
                <c:pt idx="1038">
                  <c:v>-5.1348936170208942E-3</c:v>
                </c:pt>
                <c:pt idx="1039">
                  <c:v>-2.1348936170208915E-3</c:v>
                </c:pt>
                <c:pt idx="1040">
                  <c:v>-1.1348936170208906E-3</c:v>
                </c:pt>
                <c:pt idx="1041">
                  <c:v>-5.1348936170208942E-3</c:v>
                </c:pt>
                <c:pt idx="1042">
                  <c:v>-1.3489361702089669E-4</c:v>
                </c:pt>
                <c:pt idx="1043">
                  <c:v>-6.1348936170208951E-3</c:v>
                </c:pt>
                <c:pt idx="1044">
                  <c:v>-6.1348936170208951E-3</c:v>
                </c:pt>
                <c:pt idx="1045">
                  <c:v>-1.1348936170208906E-3</c:v>
                </c:pt>
                <c:pt idx="1046">
                  <c:v>9.8651063829791052E-3</c:v>
                </c:pt>
                <c:pt idx="1047">
                  <c:v>-8.1348936170208969E-3</c:v>
                </c:pt>
                <c:pt idx="1048">
                  <c:v>-3.1348936170208924E-3</c:v>
                </c:pt>
                <c:pt idx="1049">
                  <c:v>2.865106382979106E-3</c:v>
                </c:pt>
                <c:pt idx="1050">
                  <c:v>-2.1348936170208915E-3</c:v>
                </c:pt>
                <c:pt idx="1051">
                  <c:v>7.8651063829791035E-3</c:v>
                </c:pt>
                <c:pt idx="1052">
                  <c:v>4.8651063829791077E-3</c:v>
                </c:pt>
                <c:pt idx="1053">
                  <c:v>7.8651063829791035E-3</c:v>
                </c:pt>
                <c:pt idx="1054">
                  <c:v>2.865106382979106E-3</c:v>
                </c:pt>
                <c:pt idx="1055">
                  <c:v>-3.1348936170208924E-3</c:v>
                </c:pt>
                <c:pt idx="1056">
                  <c:v>-4.1348936170208933E-3</c:v>
                </c:pt>
                <c:pt idx="1057">
                  <c:v>-6.1348936170208951E-3</c:v>
                </c:pt>
                <c:pt idx="1058">
                  <c:v>-7.134893617020896E-3</c:v>
                </c:pt>
                <c:pt idx="1059">
                  <c:v>-1.3489361702089669E-4</c:v>
                </c:pt>
                <c:pt idx="1060">
                  <c:v>-9.1348936170208908E-3</c:v>
                </c:pt>
                <c:pt idx="1061">
                  <c:v>-1.3489361702089669E-4</c:v>
                </c:pt>
                <c:pt idx="1062">
                  <c:v>-7.134893617020896E-3</c:v>
                </c:pt>
                <c:pt idx="1063">
                  <c:v>-5.1348936170208942E-3</c:v>
                </c:pt>
                <c:pt idx="1064">
                  <c:v>4.8651063829791077E-3</c:v>
                </c:pt>
                <c:pt idx="1065">
                  <c:v>1.1865106382979107E-2</c:v>
                </c:pt>
                <c:pt idx="1066">
                  <c:v>8.8651063829791044E-3</c:v>
                </c:pt>
                <c:pt idx="1067">
                  <c:v>2.865106382979106E-3</c:v>
                </c:pt>
                <c:pt idx="1068">
                  <c:v>-1.3489361702089669E-4</c:v>
                </c:pt>
                <c:pt idx="1069">
                  <c:v>1.8651063829791051E-3</c:v>
                </c:pt>
                <c:pt idx="1070">
                  <c:v>8.6510638297910419E-4</c:v>
                </c:pt>
                <c:pt idx="1071">
                  <c:v>8.6510638297910419E-4</c:v>
                </c:pt>
                <c:pt idx="1072">
                  <c:v>-5.1348936170208942E-3</c:v>
                </c:pt>
                <c:pt idx="1073">
                  <c:v>8.6510638297910419E-4</c:v>
                </c:pt>
                <c:pt idx="1074">
                  <c:v>-1.1348936170208906E-3</c:v>
                </c:pt>
                <c:pt idx="1075">
                  <c:v>3.8651063829791069E-3</c:v>
                </c:pt>
                <c:pt idx="1076">
                  <c:v>-1.3489361702089669E-4</c:v>
                </c:pt>
                <c:pt idx="1077">
                  <c:v>-5.1348936170208942E-3</c:v>
                </c:pt>
                <c:pt idx="1078">
                  <c:v>-3.1348936170208924E-3</c:v>
                </c:pt>
                <c:pt idx="1079">
                  <c:v>-3.1348936170208924E-3</c:v>
                </c:pt>
                <c:pt idx="1080">
                  <c:v>-2.1348936170208915E-3</c:v>
                </c:pt>
                <c:pt idx="1081">
                  <c:v>1.8651063829791051E-3</c:v>
                </c:pt>
                <c:pt idx="1082">
                  <c:v>-8.1348936170208969E-3</c:v>
                </c:pt>
                <c:pt idx="1083">
                  <c:v>-2.1348936170208915E-3</c:v>
                </c:pt>
                <c:pt idx="1084">
                  <c:v>-2.1348936170208915E-3</c:v>
                </c:pt>
                <c:pt idx="1085">
                  <c:v>1.8651063829791051E-3</c:v>
                </c:pt>
                <c:pt idx="1086">
                  <c:v>8.6510638297910419E-4</c:v>
                </c:pt>
                <c:pt idx="1087">
                  <c:v>-3.1348936170208924E-3</c:v>
                </c:pt>
                <c:pt idx="1088">
                  <c:v>1.8651063829791051E-3</c:v>
                </c:pt>
                <c:pt idx="1089">
                  <c:v>-3.1348936170208924E-3</c:v>
                </c:pt>
                <c:pt idx="1090">
                  <c:v>8.6510638297910419E-4</c:v>
                </c:pt>
                <c:pt idx="1091">
                  <c:v>-2.1348936170208915E-3</c:v>
                </c:pt>
                <c:pt idx="1092">
                  <c:v>-2.1348936170208915E-3</c:v>
                </c:pt>
                <c:pt idx="1093">
                  <c:v>8.6510638297910419E-4</c:v>
                </c:pt>
                <c:pt idx="1094">
                  <c:v>-1.1348936170208906E-3</c:v>
                </c:pt>
                <c:pt idx="1095">
                  <c:v>-1.1348936170208906E-3</c:v>
                </c:pt>
                <c:pt idx="1096">
                  <c:v>-3.1348936170208924E-3</c:v>
                </c:pt>
                <c:pt idx="1097">
                  <c:v>2.865106382979106E-3</c:v>
                </c:pt>
                <c:pt idx="1098">
                  <c:v>4.8651063829791077E-3</c:v>
                </c:pt>
                <c:pt idx="1099">
                  <c:v>3.8651063829791069E-3</c:v>
                </c:pt>
                <c:pt idx="1100">
                  <c:v>-2.1348936170208915E-3</c:v>
                </c:pt>
                <c:pt idx="1101">
                  <c:v>8.8651063829791044E-3</c:v>
                </c:pt>
                <c:pt idx="1102">
                  <c:v>-4.1348936170208933E-3</c:v>
                </c:pt>
                <c:pt idx="1103">
                  <c:v>-6.1348936170208951E-3</c:v>
                </c:pt>
                <c:pt idx="1104">
                  <c:v>-2.1348936170208915E-3</c:v>
                </c:pt>
                <c:pt idx="1105">
                  <c:v>-1.1348936170208906E-3</c:v>
                </c:pt>
                <c:pt idx="1106">
                  <c:v>-4.1348936170208933E-3</c:v>
                </c:pt>
                <c:pt idx="1107">
                  <c:v>6.8651063829791026E-3</c:v>
                </c:pt>
                <c:pt idx="1108">
                  <c:v>-1.3134893617020894E-2</c:v>
                </c:pt>
                <c:pt idx="1109">
                  <c:v>-1.3489361702089669E-4</c:v>
                </c:pt>
                <c:pt idx="1110">
                  <c:v>2.865106382979106E-3</c:v>
                </c:pt>
                <c:pt idx="1111">
                  <c:v>4.8651063829791077E-3</c:v>
                </c:pt>
                <c:pt idx="1112">
                  <c:v>2.865106382979106E-3</c:v>
                </c:pt>
                <c:pt idx="1113">
                  <c:v>1.8651063829791051E-3</c:v>
                </c:pt>
                <c:pt idx="1114">
                  <c:v>3.8651063829791069E-3</c:v>
                </c:pt>
                <c:pt idx="1115">
                  <c:v>-1.3489361702089669E-4</c:v>
                </c:pt>
                <c:pt idx="1116">
                  <c:v>-2.1348936170208915E-3</c:v>
                </c:pt>
                <c:pt idx="1117">
                  <c:v>-4.1348936170208933E-3</c:v>
                </c:pt>
                <c:pt idx="1118">
                  <c:v>6.8651063829791026E-3</c:v>
                </c:pt>
                <c:pt idx="1119">
                  <c:v>-1.3489361702089669E-4</c:v>
                </c:pt>
                <c:pt idx="1120">
                  <c:v>-5.1348936170208942E-3</c:v>
                </c:pt>
                <c:pt idx="1121">
                  <c:v>-1.1134893617020893E-2</c:v>
                </c:pt>
                <c:pt idx="1122">
                  <c:v>4.8651063829791077E-3</c:v>
                </c:pt>
                <c:pt idx="1123">
                  <c:v>2.865106382979106E-3</c:v>
                </c:pt>
                <c:pt idx="1124">
                  <c:v>3.8651063829791069E-3</c:v>
                </c:pt>
                <c:pt idx="1125">
                  <c:v>4.8651063829791077E-3</c:v>
                </c:pt>
                <c:pt idx="1126">
                  <c:v>2.865106382979106E-3</c:v>
                </c:pt>
                <c:pt idx="1127">
                  <c:v>1.8651063829791051E-3</c:v>
                </c:pt>
                <c:pt idx="1128">
                  <c:v>-4.1348936170208933E-3</c:v>
                </c:pt>
                <c:pt idx="1129">
                  <c:v>-1.1134893617020893E-2</c:v>
                </c:pt>
                <c:pt idx="1130">
                  <c:v>4.8651063829791077E-3</c:v>
                </c:pt>
                <c:pt idx="1131">
                  <c:v>6.8651063829791026E-3</c:v>
                </c:pt>
                <c:pt idx="1132">
                  <c:v>-1.1348936170208906E-3</c:v>
                </c:pt>
                <c:pt idx="1133">
                  <c:v>-1.1348936170208906E-3</c:v>
                </c:pt>
                <c:pt idx="1134">
                  <c:v>-3.1348936170208924E-3</c:v>
                </c:pt>
                <c:pt idx="1135">
                  <c:v>3.8651063829791069E-3</c:v>
                </c:pt>
                <c:pt idx="1136">
                  <c:v>-3.1348936170208924E-3</c:v>
                </c:pt>
                <c:pt idx="1137">
                  <c:v>-8.1348936170208969E-3</c:v>
                </c:pt>
                <c:pt idx="1138">
                  <c:v>-3.1348936170208924E-3</c:v>
                </c:pt>
                <c:pt idx="1139">
                  <c:v>-3.1348936170208924E-3</c:v>
                </c:pt>
                <c:pt idx="1140">
                  <c:v>-7.134893617020896E-3</c:v>
                </c:pt>
                <c:pt idx="1141">
                  <c:v>-9.1348936170208908E-3</c:v>
                </c:pt>
                <c:pt idx="1142">
                  <c:v>-3.1348936170208924E-3</c:v>
                </c:pt>
                <c:pt idx="1143">
                  <c:v>2.865106382979106E-3</c:v>
                </c:pt>
                <c:pt idx="1144">
                  <c:v>-3.1348936170208924E-3</c:v>
                </c:pt>
                <c:pt idx="1145">
                  <c:v>-8.1348936170208969E-3</c:v>
                </c:pt>
                <c:pt idx="1146">
                  <c:v>-1.4134893617020895E-2</c:v>
                </c:pt>
                <c:pt idx="1147">
                  <c:v>-3.1348936170208924E-3</c:v>
                </c:pt>
                <c:pt idx="1148">
                  <c:v>-1.1348936170208906E-3</c:v>
                </c:pt>
                <c:pt idx="1149">
                  <c:v>8.6510638297910419E-4</c:v>
                </c:pt>
                <c:pt idx="1150">
                  <c:v>8.8651063829791044E-3</c:v>
                </c:pt>
                <c:pt idx="1151">
                  <c:v>-5.1348936170208942E-3</c:v>
                </c:pt>
                <c:pt idx="1152">
                  <c:v>8.6510638297910419E-4</c:v>
                </c:pt>
                <c:pt idx="1153">
                  <c:v>-1.3489361702089669E-4</c:v>
                </c:pt>
                <c:pt idx="1154">
                  <c:v>-3.1348936170208924E-3</c:v>
                </c:pt>
                <c:pt idx="1155">
                  <c:v>2.865106382979106E-3</c:v>
                </c:pt>
                <c:pt idx="1156">
                  <c:v>8.6510638297910419E-4</c:v>
                </c:pt>
                <c:pt idx="1157">
                  <c:v>-4.1348936170208933E-3</c:v>
                </c:pt>
                <c:pt idx="1158">
                  <c:v>-1.3489361702089669E-4</c:v>
                </c:pt>
                <c:pt idx="1159">
                  <c:v>4.8651063829791077E-3</c:v>
                </c:pt>
                <c:pt idx="1160">
                  <c:v>5.8651063829791086E-3</c:v>
                </c:pt>
                <c:pt idx="1161">
                  <c:v>-3.1348936170208924E-3</c:v>
                </c:pt>
                <c:pt idx="1162">
                  <c:v>8.6510638297910419E-4</c:v>
                </c:pt>
                <c:pt idx="1163">
                  <c:v>1.8651063829791051E-3</c:v>
                </c:pt>
                <c:pt idx="1164">
                  <c:v>4.8651063829791077E-3</c:v>
                </c:pt>
                <c:pt idx="1165">
                  <c:v>2.1865106382979105E-2</c:v>
                </c:pt>
                <c:pt idx="1166">
                  <c:v>8.6510638297910419E-4</c:v>
                </c:pt>
                <c:pt idx="1167">
                  <c:v>-1.1348936170208906E-3</c:v>
                </c:pt>
                <c:pt idx="1168">
                  <c:v>-3.1348936170208924E-3</c:v>
                </c:pt>
                <c:pt idx="1169">
                  <c:v>8.6510638297910419E-4</c:v>
                </c:pt>
                <c:pt idx="1170">
                  <c:v>-4.1348936170208933E-3</c:v>
                </c:pt>
                <c:pt idx="1171">
                  <c:v>4.8651063829791077E-3</c:v>
                </c:pt>
                <c:pt idx="1172">
                  <c:v>-3.1348936170208924E-3</c:v>
                </c:pt>
                <c:pt idx="1173">
                  <c:v>4.8651063829791077E-3</c:v>
                </c:pt>
                <c:pt idx="1174">
                  <c:v>8.6510638297910419E-4</c:v>
                </c:pt>
                <c:pt idx="1175">
                  <c:v>-1.3489361702089669E-4</c:v>
                </c:pt>
                <c:pt idx="1176">
                  <c:v>2.865106382979106E-3</c:v>
                </c:pt>
                <c:pt idx="1177">
                  <c:v>-3.1348936170208924E-3</c:v>
                </c:pt>
                <c:pt idx="1178">
                  <c:v>-4.1348936170208933E-3</c:v>
                </c:pt>
                <c:pt idx="1179">
                  <c:v>-2.1348936170208915E-3</c:v>
                </c:pt>
                <c:pt idx="1180">
                  <c:v>5.8651063829791086E-3</c:v>
                </c:pt>
                <c:pt idx="1181">
                  <c:v>3.8651063829791069E-3</c:v>
                </c:pt>
                <c:pt idx="1182">
                  <c:v>3.8651063829791069E-3</c:v>
                </c:pt>
                <c:pt idx="1183">
                  <c:v>6.8651063829791026E-3</c:v>
                </c:pt>
                <c:pt idx="1184">
                  <c:v>8.6510638297910419E-4</c:v>
                </c:pt>
                <c:pt idx="1185">
                  <c:v>-5.1348936170208942E-3</c:v>
                </c:pt>
                <c:pt idx="1186">
                  <c:v>-3.1348936170208924E-3</c:v>
                </c:pt>
                <c:pt idx="1187">
                  <c:v>-3.1348936170208924E-3</c:v>
                </c:pt>
                <c:pt idx="1188">
                  <c:v>-1.1348936170208906E-3</c:v>
                </c:pt>
                <c:pt idx="1189">
                  <c:v>2.865106382979106E-3</c:v>
                </c:pt>
                <c:pt idx="1190">
                  <c:v>-1.1348936170208906E-3</c:v>
                </c:pt>
                <c:pt idx="1191">
                  <c:v>7.8651063829791035E-3</c:v>
                </c:pt>
                <c:pt idx="1192">
                  <c:v>6.8651063829791026E-3</c:v>
                </c:pt>
                <c:pt idx="1193">
                  <c:v>-2.1348936170208915E-3</c:v>
                </c:pt>
                <c:pt idx="1194">
                  <c:v>8.6510638297910419E-4</c:v>
                </c:pt>
                <c:pt idx="1195">
                  <c:v>-1.3489361702089669E-4</c:v>
                </c:pt>
                <c:pt idx="1196">
                  <c:v>1.8651063829791051E-3</c:v>
                </c:pt>
                <c:pt idx="1197">
                  <c:v>-2.1348936170208915E-3</c:v>
                </c:pt>
                <c:pt idx="1198">
                  <c:v>-6.1348936170208951E-3</c:v>
                </c:pt>
                <c:pt idx="1199">
                  <c:v>-1.3489361702089669E-4</c:v>
                </c:pt>
                <c:pt idx="1200">
                  <c:v>8.6510638297910419E-4</c:v>
                </c:pt>
                <c:pt idx="1201">
                  <c:v>3.8651063829791069E-3</c:v>
                </c:pt>
                <c:pt idx="1202">
                  <c:v>-1.3489361702089669E-4</c:v>
                </c:pt>
                <c:pt idx="1203">
                  <c:v>-1.3489361702089669E-4</c:v>
                </c:pt>
                <c:pt idx="1204">
                  <c:v>8.6510638297910419E-4</c:v>
                </c:pt>
                <c:pt idx="1205">
                  <c:v>2.865106382979106E-3</c:v>
                </c:pt>
                <c:pt idx="1206">
                  <c:v>-4.1348936170208933E-3</c:v>
                </c:pt>
                <c:pt idx="1207">
                  <c:v>-7.134893617020896E-3</c:v>
                </c:pt>
                <c:pt idx="1208">
                  <c:v>-2.1348936170208915E-3</c:v>
                </c:pt>
                <c:pt idx="1209">
                  <c:v>-3.1348936170208924E-3</c:v>
                </c:pt>
                <c:pt idx="1210">
                  <c:v>-5.1348936170208942E-3</c:v>
                </c:pt>
                <c:pt idx="1211">
                  <c:v>-3.1348936170208924E-3</c:v>
                </c:pt>
                <c:pt idx="1212">
                  <c:v>8.8651063829791044E-3</c:v>
                </c:pt>
                <c:pt idx="1213">
                  <c:v>8.6510638297910419E-4</c:v>
                </c:pt>
                <c:pt idx="1214">
                  <c:v>4.8651063829791077E-3</c:v>
                </c:pt>
                <c:pt idx="1215">
                  <c:v>-2.1348936170208915E-3</c:v>
                </c:pt>
                <c:pt idx="1216">
                  <c:v>-9.1348936170208908E-3</c:v>
                </c:pt>
                <c:pt idx="1217">
                  <c:v>-2.1348936170208915E-3</c:v>
                </c:pt>
                <c:pt idx="1218">
                  <c:v>-1.3489361702089669E-4</c:v>
                </c:pt>
                <c:pt idx="1219">
                  <c:v>8.6510638297910419E-4</c:v>
                </c:pt>
                <c:pt idx="1220">
                  <c:v>2.865106382979106E-3</c:v>
                </c:pt>
                <c:pt idx="1221">
                  <c:v>-7.134893617020896E-3</c:v>
                </c:pt>
                <c:pt idx="1222">
                  <c:v>-4.1348936170208933E-3</c:v>
                </c:pt>
                <c:pt idx="1223">
                  <c:v>1.8651063829791051E-3</c:v>
                </c:pt>
                <c:pt idx="1224">
                  <c:v>-2.1348936170208915E-3</c:v>
                </c:pt>
                <c:pt idx="1225">
                  <c:v>3.8651063829791069E-3</c:v>
                </c:pt>
                <c:pt idx="1226">
                  <c:v>-4.1348936170208933E-3</c:v>
                </c:pt>
                <c:pt idx="1227">
                  <c:v>-4.1348936170208933E-3</c:v>
                </c:pt>
                <c:pt idx="1228">
                  <c:v>-1.3489361702089669E-4</c:v>
                </c:pt>
                <c:pt idx="1229">
                  <c:v>-1.3489361702089669E-4</c:v>
                </c:pt>
                <c:pt idx="1230">
                  <c:v>-5.1348936170208942E-3</c:v>
                </c:pt>
                <c:pt idx="1231">
                  <c:v>-3.1348936170208924E-3</c:v>
                </c:pt>
                <c:pt idx="1232">
                  <c:v>-2.1348936170208915E-3</c:v>
                </c:pt>
                <c:pt idx="1233">
                  <c:v>-5.1348936170208942E-3</c:v>
                </c:pt>
                <c:pt idx="1234">
                  <c:v>8.6510638297910419E-4</c:v>
                </c:pt>
                <c:pt idx="1235">
                  <c:v>-4.1348936170208933E-3</c:v>
                </c:pt>
                <c:pt idx="1236">
                  <c:v>1.8651063829791051E-3</c:v>
                </c:pt>
                <c:pt idx="1237">
                  <c:v>-2.1348936170208915E-3</c:v>
                </c:pt>
                <c:pt idx="1238">
                  <c:v>1.8651063829791051E-3</c:v>
                </c:pt>
                <c:pt idx="1239">
                  <c:v>1.8651063829791051E-3</c:v>
                </c:pt>
                <c:pt idx="1240">
                  <c:v>-1.1348936170208906E-3</c:v>
                </c:pt>
                <c:pt idx="1241">
                  <c:v>-1.3489361702089669E-4</c:v>
                </c:pt>
                <c:pt idx="1242">
                  <c:v>-1.3489361702089669E-4</c:v>
                </c:pt>
                <c:pt idx="1243">
                  <c:v>-1.1134893617020893E-2</c:v>
                </c:pt>
                <c:pt idx="1244">
                  <c:v>-1.3489361702089669E-4</c:v>
                </c:pt>
                <c:pt idx="1245">
                  <c:v>1.8651063829791051E-3</c:v>
                </c:pt>
                <c:pt idx="1246">
                  <c:v>-5.1348936170208942E-3</c:v>
                </c:pt>
                <c:pt idx="1247">
                  <c:v>-1.1348936170208906E-3</c:v>
                </c:pt>
                <c:pt idx="1248">
                  <c:v>-1.3489361702089669E-4</c:v>
                </c:pt>
                <c:pt idx="1249">
                  <c:v>8.6510638297910419E-4</c:v>
                </c:pt>
                <c:pt idx="1250">
                  <c:v>2.865106382979106E-3</c:v>
                </c:pt>
                <c:pt idx="1251">
                  <c:v>-1.3489361702089669E-4</c:v>
                </c:pt>
                <c:pt idx="1252">
                  <c:v>-1.1348936170208906E-3</c:v>
                </c:pt>
                <c:pt idx="1253">
                  <c:v>-1.1348936170208906E-3</c:v>
                </c:pt>
                <c:pt idx="1254">
                  <c:v>-1.1348936170208906E-3</c:v>
                </c:pt>
                <c:pt idx="1255">
                  <c:v>2.865106382979106E-3</c:v>
                </c:pt>
                <c:pt idx="1256">
                  <c:v>8.6510638297910419E-4</c:v>
                </c:pt>
                <c:pt idx="1257">
                  <c:v>-1.1348936170208906E-3</c:v>
                </c:pt>
                <c:pt idx="1258">
                  <c:v>1.8651063829791051E-3</c:v>
                </c:pt>
                <c:pt idx="1259">
                  <c:v>-7.134893617020896E-3</c:v>
                </c:pt>
                <c:pt idx="1260">
                  <c:v>1.8651063829791051E-3</c:v>
                </c:pt>
                <c:pt idx="1261">
                  <c:v>-6.1348936170208951E-3</c:v>
                </c:pt>
                <c:pt idx="1262">
                  <c:v>8.6510638297910419E-4</c:v>
                </c:pt>
                <c:pt idx="1263">
                  <c:v>-1.1348936170208906E-3</c:v>
                </c:pt>
                <c:pt idx="1264">
                  <c:v>7.8651063829791035E-3</c:v>
                </c:pt>
                <c:pt idx="1265">
                  <c:v>-1.1348936170208906E-3</c:v>
                </c:pt>
                <c:pt idx="1266">
                  <c:v>8.6510638297910419E-4</c:v>
                </c:pt>
                <c:pt idx="1267">
                  <c:v>-1.3489361702089669E-4</c:v>
                </c:pt>
                <c:pt idx="1268">
                  <c:v>3.8651063829791069E-3</c:v>
                </c:pt>
                <c:pt idx="1269">
                  <c:v>2.865106382979106E-3</c:v>
                </c:pt>
                <c:pt idx="1270">
                  <c:v>1.8651063829791051E-3</c:v>
                </c:pt>
                <c:pt idx="1271">
                  <c:v>-1.1348936170208906E-3</c:v>
                </c:pt>
                <c:pt idx="1272">
                  <c:v>4.8651063829791077E-3</c:v>
                </c:pt>
                <c:pt idx="1273">
                  <c:v>4.8651063829791077E-3</c:v>
                </c:pt>
                <c:pt idx="1274">
                  <c:v>-1.1348936170208906E-3</c:v>
                </c:pt>
                <c:pt idx="1275">
                  <c:v>1.8651063829791051E-3</c:v>
                </c:pt>
                <c:pt idx="1276">
                  <c:v>4.8651063829791077E-3</c:v>
                </c:pt>
                <c:pt idx="1277">
                  <c:v>4.8651063829791077E-3</c:v>
                </c:pt>
                <c:pt idx="1278">
                  <c:v>-1.3489361702089669E-4</c:v>
                </c:pt>
                <c:pt idx="1279">
                  <c:v>-2.1348936170208915E-3</c:v>
                </c:pt>
                <c:pt idx="1280">
                  <c:v>-1.1348936170208906E-3</c:v>
                </c:pt>
                <c:pt idx="1281">
                  <c:v>-3.1348936170208924E-3</c:v>
                </c:pt>
                <c:pt idx="1282">
                  <c:v>8.6510638297910419E-4</c:v>
                </c:pt>
                <c:pt idx="1283">
                  <c:v>-1.3489361702089669E-4</c:v>
                </c:pt>
                <c:pt idx="1284">
                  <c:v>-2.1348936170208915E-3</c:v>
                </c:pt>
                <c:pt idx="1285">
                  <c:v>9.8651063829791052E-3</c:v>
                </c:pt>
                <c:pt idx="1286">
                  <c:v>-1.3489361702089669E-4</c:v>
                </c:pt>
                <c:pt idx="1287">
                  <c:v>5.8651063829791086E-3</c:v>
                </c:pt>
                <c:pt idx="1288">
                  <c:v>5.8651063829791086E-3</c:v>
                </c:pt>
                <c:pt idx="1289">
                  <c:v>8.8651063829791044E-3</c:v>
                </c:pt>
                <c:pt idx="1290">
                  <c:v>1.8651063829791051E-3</c:v>
                </c:pt>
                <c:pt idx="1291">
                  <c:v>-6.1348936170208951E-3</c:v>
                </c:pt>
                <c:pt idx="1292">
                  <c:v>2.865106382979106E-3</c:v>
                </c:pt>
                <c:pt idx="1293">
                  <c:v>4.8651063829791077E-3</c:v>
                </c:pt>
                <c:pt idx="1294">
                  <c:v>-1.3489361702089669E-4</c:v>
                </c:pt>
                <c:pt idx="1295">
                  <c:v>3.8651063829791069E-3</c:v>
                </c:pt>
                <c:pt idx="1296">
                  <c:v>-6.1348936170208951E-3</c:v>
                </c:pt>
                <c:pt idx="1297">
                  <c:v>-3.1348936170208924E-3</c:v>
                </c:pt>
                <c:pt idx="1298">
                  <c:v>-2.1348936170208915E-3</c:v>
                </c:pt>
                <c:pt idx="1299">
                  <c:v>-3.1348936170208924E-3</c:v>
                </c:pt>
                <c:pt idx="1300">
                  <c:v>4.8651063829791077E-3</c:v>
                </c:pt>
                <c:pt idx="1301">
                  <c:v>1.8651063829791051E-3</c:v>
                </c:pt>
                <c:pt idx="1302">
                  <c:v>2.865106382979106E-3</c:v>
                </c:pt>
                <c:pt idx="1303">
                  <c:v>8.6510638297910419E-4</c:v>
                </c:pt>
                <c:pt idx="1304">
                  <c:v>-2.1348936170208915E-3</c:v>
                </c:pt>
                <c:pt idx="1305">
                  <c:v>-3.1348936170208924E-3</c:v>
                </c:pt>
                <c:pt idx="1306">
                  <c:v>8.6510638297910419E-4</c:v>
                </c:pt>
                <c:pt idx="1307">
                  <c:v>-2.1348936170208915E-3</c:v>
                </c:pt>
                <c:pt idx="1308">
                  <c:v>-1.3489361702089669E-4</c:v>
                </c:pt>
                <c:pt idx="1309">
                  <c:v>-2.1348936170208915E-3</c:v>
                </c:pt>
                <c:pt idx="1310">
                  <c:v>7.8651063829791035E-3</c:v>
                </c:pt>
                <c:pt idx="1311">
                  <c:v>-1.1348936170208906E-3</c:v>
                </c:pt>
                <c:pt idx="1312">
                  <c:v>-8.1348936170208969E-3</c:v>
                </c:pt>
                <c:pt idx="1313">
                  <c:v>1.8651063829791051E-3</c:v>
                </c:pt>
                <c:pt idx="1314">
                  <c:v>2.865106382979106E-3</c:v>
                </c:pt>
                <c:pt idx="1315">
                  <c:v>-1.3489361702089669E-4</c:v>
                </c:pt>
                <c:pt idx="1316">
                  <c:v>-4.1348936170208933E-3</c:v>
                </c:pt>
                <c:pt idx="1317">
                  <c:v>-1.1348936170208906E-3</c:v>
                </c:pt>
                <c:pt idx="1318">
                  <c:v>2.865106382979106E-3</c:v>
                </c:pt>
                <c:pt idx="1319">
                  <c:v>1.8651063829791051E-3</c:v>
                </c:pt>
                <c:pt idx="1320">
                  <c:v>8.6510638297910419E-4</c:v>
                </c:pt>
                <c:pt idx="1321">
                  <c:v>3.8651063829791069E-3</c:v>
                </c:pt>
                <c:pt idx="1322">
                  <c:v>-1.3489361702089669E-4</c:v>
                </c:pt>
                <c:pt idx="1323">
                  <c:v>-5.1348936170208942E-3</c:v>
                </c:pt>
                <c:pt idx="1324">
                  <c:v>7.8651063829791035E-3</c:v>
                </c:pt>
                <c:pt idx="1325">
                  <c:v>2.865106382979106E-3</c:v>
                </c:pt>
                <c:pt idx="1326">
                  <c:v>-2.1348936170208915E-3</c:v>
                </c:pt>
                <c:pt idx="1327">
                  <c:v>8.6510638297910419E-4</c:v>
                </c:pt>
                <c:pt idx="1328">
                  <c:v>-4.1348936170208933E-3</c:v>
                </c:pt>
                <c:pt idx="1329">
                  <c:v>-1.3489361702089669E-4</c:v>
                </c:pt>
                <c:pt idx="1330">
                  <c:v>3.8651063829791069E-3</c:v>
                </c:pt>
                <c:pt idx="1331">
                  <c:v>-5.1348936170208942E-3</c:v>
                </c:pt>
                <c:pt idx="1332">
                  <c:v>-3.1348936170208924E-3</c:v>
                </c:pt>
                <c:pt idx="1333">
                  <c:v>8.6510638297910419E-4</c:v>
                </c:pt>
                <c:pt idx="1334">
                  <c:v>-1.1348936170208906E-3</c:v>
                </c:pt>
                <c:pt idx="1335">
                  <c:v>1.8651063829791051E-3</c:v>
                </c:pt>
                <c:pt idx="1336">
                  <c:v>2.865106382979106E-3</c:v>
                </c:pt>
                <c:pt idx="1337">
                  <c:v>-2.1348936170208915E-3</c:v>
                </c:pt>
                <c:pt idx="1338">
                  <c:v>-1.3489361702089669E-4</c:v>
                </c:pt>
                <c:pt idx="1339">
                  <c:v>-3.1348936170208924E-3</c:v>
                </c:pt>
                <c:pt idx="1340">
                  <c:v>-2.1348936170208915E-3</c:v>
                </c:pt>
                <c:pt idx="1341">
                  <c:v>3.8651063829791069E-3</c:v>
                </c:pt>
                <c:pt idx="1342">
                  <c:v>-6.1348936170208951E-3</c:v>
                </c:pt>
                <c:pt idx="1343">
                  <c:v>-6.1348936170208951E-3</c:v>
                </c:pt>
                <c:pt idx="1344">
                  <c:v>-3.1348936170208924E-3</c:v>
                </c:pt>
                <c:pt idx="1345">
                  <c:v>-3.1348936170208924E-3</c:v>
                </c:pt>
                <c:pt idx="1346">
                  <c:v>8.6510638297910419E-4</c:v>
                </c:pt>
                <c:pt idx="1347">
                  <c:v>-1.1348936170208906E-3</c:v>
                </c:pt>
                <c:pt idx="1348">
                  <c:v>2.865106382979106E-3</c:v>
                </c:pt>
                <c:pt idx="1349">
                  <c:v>-8.1348936170208969E-3</c:v>
                </c:pt>
                <c:pt idx="1350">
                  <c:v>-3.1348936170208924E-3</c:v>
                </c:pt>
                <c:pt idx="1351">
                  <c:v>-1.4134893617020895E-2</c:v>
                </c:pt>
                <c:pt idx="1352">
                  <c:v>-1.3489361702089669E-4</c:v>
                </c:pt>
                <c:pt idx="1353">
                  <c:v>3.8651063829791069E-3</c:v>
                </c:pt>
                <c:pt idx="1354">
                  <c:v>-3.1348936170208924E-3</c:v>
                </c:pt>
                <c:pt idx="1355">
                  <c:v>-3.1348936170208924E-3</c:v>
                </c:pt>
                <c:pt idx="1356">
                  <c:v>-3.1348936170208924E-3</c:v>
                </c:pt>
                <c:pt idx="1357">
                  <c:v>1.8651063829791051E-3</c:v>
                </c:pt>
                <c:pt idx="1358">
                  <c:v>-4.1348936170208933E-3</c:v>
                </c:pt>
                <c:pt idx="1359">
                  <c:v>8.6510638297910419E-4</c:v>
                </c:pt>
                <c:pt idx="1360">
                  <c:v>-2.1348936170208915E-3</c:v>
                </c:pt>
                <c:pt idx="1361">
                  <c:v>1.8651063829791051E-3</c:v>
                </c:pt>
                <c:pt idx="1362">
                  <c:v>-9.1348936170208908E-3</c:v>
                </c:pt>
                <c:pt idx="1363">
                  <c:v>-2.1348936170208915E-3</c:v>
                </c:pt>
                <c:pt idx="1364">
                  <c:v>-8.1348936170208969E-3</c:v>
                </c:pt>
                <c:pt idx="1365">
                  <c:v>8.6510638297910419E-4</c:v>
                </c:pt>
                <c:pt idx="1366">
                  <c:v>3.8651063829791069E-3</c:v>
                </c:pt>
                <c:pt idx="1367">
                  <c:v>-1.3489361702089669E-4</c:v>
                </c:pt>
                <c:pt idx="1368">
                  <c:v>-2.1348936170208915E-3</c:v>
                </c:pt>
                <c:pt idx="1369">
                  <c:v>-1.3489361702089669E-4</c:v>
                </c:pt>
                <c:pt idx="1370">
                  <c:v>-4.1348936170208933E-3</c:v>
                </c:pt>
                <c:pt idx="1371">
                  <c:v>-1.3489361702089669E-4</c:v>
                </c:pt>
                <c:pt idx="1372">
                  <c:v>-1.3489361702089669E-4</c:v>
                </c:pt>
                <c:pt idx="1373">
                  <c:v>-3.1348936170208924E-3</c:v>
                </c:pt>
                <c:pt idx="1374">
                  <c:v>-5.1348936170208942E-3</c:v>
                </c:pt>
                <c:pt idx="1375">
                  <c:v>2.865106382979106E-3</c:v>
                </c:pt>
                <c:pt idx="1376">
                  <c:v>3.8651063829791069E-3</c:v>
                </c:pt>
                <c:pt idx="1377">
                  <c:v>3.8651063829791069E-3</c:v>
                </c:pt>
                <c:pt idx="1378">
                  <c:v>-1.1348936170208906E-3</c:v>
                </c:pt>
                <c:pt idx="1379">
                  <c:v>2.865106382979106E-3</c:v>
                </c:pt>
                <c:pt idx="1380">
                  <c:v>-3.1348936170208924E-3</c:v>
                </c:pt>
                <c:pt idx="1381">
                  <c:v>-1.1348936170208906E-3</c:v>
                </c:pt>
                <c:pt idx="1382">
                  <c:v>-1.1348936170208906E-3</c:v>
                </c:pt>
                <c:pt idx="1383">
                  <c:v>1.0865106382979106E-2</c:v>
                </c:pt>
                <c:pt idx="1384">
                  <c:v>8.6510638297910419E-4</c:v>
                </c:pt>
                <c:pt idx="1385">
                  <c:v>8.6510638297910419E-4</c:v>
                </c:pt>
                <c:pt idx="1386">
                  <c:v>3.8651063829791069E-3</c:v>
                </c:pt>
                <c:pt idx="1387">
                  <c:v>-1.1348936170208906E-3</c:v>
                </c:pt>
                <c:pt idx="1388">
                  <c:v>3.8651063829791069E-3</c:v>
                </c:pt>
                <c:pt idx="1389">
                  <c:v>-5.1348936170208942E-3</c:v>
                </c:pt>
                <c:pt idx="1390">
                  <c:v>-6.1348936170208951E-3</c:v>
                </c:pt>
                <c:pt idx="1391">
                  <c:v>2.865106382979106E-3</c:v>
                </c:pt>
                <c:pt idx="1392">
                  <c:v>-1.3489361702089669E-4</c:v>
                </c:pt>
                <c:pt idx="1393">
                  <c:v>3.8651063829791069E-3</c:v>
                </c:pt>
                <c:pt idx="1394">
                  <c:v>2.865106382979106E-3</c:v>
                </c:pt>
                <c:pt idx="1395">
                  <c:v>3.8651063829791069E-3</c:v>
                </c:pt>
                <c:pt idx="1396">
                  <c:v>-2.1348936170208915E-3</c:v>
                </c:pt>
                <c:pt idx="1397">
                  <c:v>-4.1348936170208933E-3</c:v>
                </c:pt>
                <c:pt idx="1398">
                  <c:v>-2.1348936170208915E-3</c:v>
                </c:pt>
                <c:pt idx="1399">
                  <c:v>-1.3489361702089669E-4</c:v>
                </c:pt>
                <c:pt idx="1400">
                  <c:v>-5.1348936170208942E-3</c:v>
                </c:pt>
                <c:pt idx="1401">
                  <c:v>-9.1348936170208908E-3</c:v>
                </c:pt>
                <c:pt idx="1402">
                  <c:v>8.8651063829791044E-3</c:v>
                </c:pt>
                <c:pt idx="1403">
                  <c:v>-3.1348936170208924E-3</c:v>
                </c:pt>
                <c:pt idx="1404">
                  <c:v>-1.3489361702089669E-4</c:v>
                </c:pt>
                <c:pt idx="1405">
                  <c:v>3.8651063829791069E-3</c:v>
                </c:pt>
                <c:pt idx="1406">
                  <c:v>1.8651063829791051E-3</c:v>
                </c:pt>
                <c:pt idx="1407">
                  <c:v>-1.3489361702089669E-4</c:v>
                </c:pt>
                <c:pt idx="1408">
                  <c:v>2.865106382979106E-3</c:v>
                </c:pt>
                <c:pt idx="1409">
                  <c:v>3.8651063829791069E-3</c:v>
                </c:pt>
                <c:pt idx="1410">
                  <c:v>-4.1348936170208933E-3</c:v>
                </c:pt>
                <c:pt idx="1411">
                  <c:v>-5.1348936170208942E-3</c:v>
                </c:pt>
                <c:pt idx="1412">
                  <c:v>2.865106382979106E-3</c:v>
                </c:pt>
                <c:pt idx="1413">
                  <c:v>8.6510638297910419E-4</c:v>
                </c:pt>
                <c:pt idx="1414">
                  <c:v>-3.1348936170208924E-3</c:v>
                </c:pt>
                <c:pt idx="1415">
                  <c:v>-5.1348936170208942E-3</c:v>
                </c:pt>
                <c:pt idx="1416">
                  <c:v>1.4865106382979106E-2</c:v>
                </c:pt>
                <c:pt idx="1417">
                  <c:v>8.6510638297910419E-4</c:v>
                </c:pt>
                <c:pt idx="1418">
                  <c:v>4.8651063829791077E-3</c:v>
                </c:pt>
                <c:pt idx="1419">
                  <c:v>3.8651063829791069E-3</c:v>
                </c:pt>
                <c:pt idx="1420">
                  <c:v>2.865106382979106E-3</c:v>
                </c:pt>
                <c:pt idx="1421">
                  <c:v>-3.1348936170208924E-3</c:v>
                </c:pt>
                <c:pt idx="1422">
                  <c:v>4.8651063829791077E-3</c:v>
                </c:pt>
                <c:pt idx="1423">
                  <c:v>-6.1348936170208951E-3</c:v>
                </c:pt>
                <c:pt idx="1424">
                  <c:v>-1.3489361702089669E-4</c:v>
                </c:pt>
                <c:pt idx="1425">
                  <c:v>1.8651063829791051E-3</c:v>
                </c:pt>
                <c:pt idx="1426">
                  <c:v>2.865106382979106E-3</c:v>
                </c:pt>
                <c:pt idx="1427">
                  <c:v>-2.1348936170208915E-3</c:v>
                </c:pt>
                <c:pt idx="1428">
                  <c:v>-5.1348936170208942E-3</c:v>
                </c:pt>
                <c:pt idx="1429">
                  <c:v>4.8651063829791077E-3</c:v>
                </c:pt>
                <c:pt idx="1430">
                  <c:v>1.0865106382979106E-2</c:v>
                </c:pt>
                <c:pt idx="1431">
                  <c:v>1.0865106382979106E-2</c:v>
                </c:pt>
                <c:pt idx="1432">
                  <c:v>8.8651063829791044E-3</c:v>
                </c:pt>
                <c:pt idx="1433">
                  <c:v>1.8651063829791051E-3</c:v>
                </c:pt>
                <c:pt idx="1434">
                  <c:v>-5.1348936170208942E-3</c:v>
                </c:pt>
                <c:pt idx="1435">
                  <c:v>8.8651063829791044E-3</c:v>
                </c:pt>
                <c:pt idx="1436">
                  <c:v>-6.1348936170208951E-3</c:v>
                </c:pt>
                <c:pt idx="1437">
                  <c:v>1.8651063829791051E-3</c:v>
                </c:pt>
                <c:pt idx="1438">
                  <c:v>8.6510638297910419E-4</c:v>
                </c:pt>
                <c:pt idx="1439">
                  <c:v>1.8651063829791051E-3</c:v>
                </c:pt>
                <c:pt idx="1440">
                  <c:v>-1.1348936170208906E-3</c:v>
                </c:pt>
                <c:pt idx="1441">
                  <c:v>2.865106382979106E-3</c:v>
                </c:pt>
                <c:pt idx="1442">
                  <c:v>8.6510638297910419E-4</c:v>
                </c:pt>
                <c:pt idx="1443">
                  <c:v>-3.1348936170208924E-3</c:v>
                </c:pt>
                <c:pt idx="1444">
                  <c:v>-2.1348936170208915E-3</c:v>
                </c:pt>
                <c:pt idx="1445">
                  <c:v>1.8651063829791051E-3</c:v>
                </c:pt>
                <c:pt idx="1446">
                  <c:v>-2.1348936170208915E-3</c:v>
                </c:pt>
                <c:pt idx="1447">
                  <c:v>-4.1348936170208933E-3</c:v>
                </c:pt>
                <c:pt idx="1448">
                  <c:v>2.865106382979106E-3</c:v>
                </c:pt>
                <c:pt idx="1449">
                  <c:v>-3.1348936170208924E-3</c:v>
                </c:pt>
                <c:pt idx="1450">
                  <c:v>-8.1348936170208969E-3</c:v>
                </c:pt>
                <c:pt idx="1451">
                  <c:v>1.8651063829791051E-3</c:v>
                </c:pt>
                <c:pt idx="1452">
                  <c:v>8.6510638297910419E-4</c:v>
                </c:pt>
                <c:pt idx="1453">
                  <c:v>1.8651063829791051E-3</c:v>
                </c:pt>
                <c:pt idx="1454">
                  <c:v>1.2865106382979104E-2</c:v>
                </c:pt>
                <c:pt idx="1455">
                  <c:v>-1.3489361702089669E-4</c:v>
                </c:pt>
                <c:pt idx="1456">
                  <c:v>-1.1348936170208906E-3</c:v>
                </c:pt>
                <c:pt idx="1457">
                  <c:v>-2.1348936170208915E-3</c:v>
                </c:pt>
                <c:pt idx="1458">
                  <c:v>2.865106382979106E-3</c:v>
                </c:pt>
                <c:pt idx="1459">
                  <c:v>3.8651063829791069E-3</c:v>
                </c:pt>
                <c:pt idx="1460">
                  <c:v>8.6510638297910419E-4</c:v>
                </c:pt>
                <c:pt idx="1461">
                  <c:v>7.8651063829791035E-3</c:v>
                </c:pt>
                <c:pt idx="1462">
                  <c:v>-6.1348936170208951E-3</c:v>
                </c:pt>
                <c:pt idx="1463">
                  <c:v>5.8651063829791086E-3</c:v>
                </c:pt>
                <c:pt idx="1464">
                  <c:v>-2.1348936170208915E-3</c:v>
                </c:pt>
                <c:pt idx="1465">
                  <c:v>1.8651063829791051E-3</c:v>
                </c:pt>
                <c:pt idx="1466">
                  <c:v>6.8651063829791026E-3</c:v>
                </c:pt>
                <c:pt idx="1467">
                  <c:v>3.8651063829791069E-3</c:v>
                </c:pt>
                <c:pt idx="1468">
                  <c:v>-3.1348936170208924E-3</c:v>
                </c:pt>
                <c:pt idx="1469">
                  <c:v>-1.3489361702089669E-4</c:v>
                </c:pt>
                <c:pt idx="1470">
                  <c:v>-1.7134893617020891E-2</c:v>
                </c:pt>
                <c:pt idx="1471">
                  <c:v>-3.1348936170208924E-3</c:v>
                </c:pt>
                <c:pt idx="1472">
                  <c:v>-4.1348936170208933E-3</c:v>
                </c:pt>
                <c:pt idx="1473">
                  <c:v>-4.1348936170208933E-3</c:v>
                </c:pt>
                <c:pt idx="1474">
                  <c:v>-4.1348936170208933E-3</c:v>
                </c:pt>
                <c:pt idx="1475">
                  <c:v>1.8651063829791051E-3</c:v>
                </c:pt>
                <c:pt idx="1476">
                  <c:v>-2.1348936170208915E-3</c:v>
                </c:pt>
                <c:pt idx="1477">
                  <c:v>2.865106382979106E-3</c:v>
                </c:pt>
                <c:pt idx="1478">
                  <c:v>-3.1348936170208924E-3</c:v>
                </c:pt>
                <c:pt idx="1479">
                  <c:v>-6.1348936170208951E-3</c:v>
                </c:pt>
                <c:pt idx="1480">
                  <c:v>-4.1348936170208933E-3</c:v>
                </c:pt>
                <c:pt idx="1481">
                  <c:v>-2.1348936170208915E-3</c:v>
                </c:pt>
                <c:pt idx="1482">
                  <c:v>8.6510638297910419E-4</c:v>
                </c:pt>
                <c:pt idx="1483">
                  <c:v>-5.1348936170208942E-3</c:v>
                </c:pt>
                <c:pt idx="1484">
                  <c:v>2.865106382979106E-3</c:v>
                </c:pt>
                <c:pt idx="1485">
                  <c:v>-4.1348936170208933E-3</c:v>
                </c:pt>
                <c:pt idx="1486">
                  <c:v>8.6510638297910419E-4</c:v>
                </c:pt>
                <c:pt idx="1487">
                  <c:v>-1.1348936170208906E-3</c:v>
                </c:pt>
                <c:pt idx="1488">
                  <c:v>-2.1348936170208915E-3</c:v>
                </c:pt>
                <c:pt idx="1489">
                  <c:v>-4.1348936170208933E-3</c:v>
                </c:pt>
                <c:pt idx="1490">
                  <c:v>1.8651063829791051E-3</c:v>
                </c:pt>
                <c:pt idx="1491">
                  <c:v>8.6510638297910419E-4</c:v>
                </c:pt>
                <c:pt idx="1492">
                  <c:v>-1.1348936170208906E-3</c:v>
                </c:pt>
                <c:pt idx="1493">
                  <c:v>6.8651063829791026E-3</c:v>
                </c:pt>
                <c:pt idx="1494">
                  <c:v>3.8651063829791069E-3</c:v>
                </c:pt>
                <c:pt idx="1495">
                  <c:v>1.8651063829791051E-3</c:v>
                </c:pt>
                <c:pt idx="1496">
                  <c:v>8.8651063829791044E-3</c:v>
                </c:pt>
                <c:pt idx="1497">
                  <c:v>3.8651063829791069E-3</c:v>
                </c:pt>
                <c:pt idx="1498">
                  <c:v>-1.1348936170208906E-3</c:v>
                </c:pt>
                <c:pt idx="1499">
                  <c:v>-4.1348936170208933E-3</c:v>
                </c:pt>
                <c:pt idx="1500">
                  <c:v>1.0865106382979106E-2</c:v>
                </c:pt>
                <c:pt idx="1501">
                  <c:v>1.8651063829791051E-3</c:v>
                </c:pt>
                <c:pt idx="1502">
                  <c:v>8.6510638297910419E-4</c:v>
                </c:pt>
                <c:pt idx="1503">
                  <c:v>2.865106382979106E-3</c:v>
                </c:pt>
                <c:pt idx="1504">
                  <c:v>7.8651063829791035E-3</c:v>
                </c:pt>
                <c:pt idx="1505">
                  <c:v>3.8651063829791069E-3</c:v>
                </c:pt>
                <c:pt idx="1506">
                  <c:v>2.865106382979106E-3</c:v>
                </c:pt>
                <c:pt idx="1507">
                  <c:v>1.8651063829791051E-3</c:v>
                </c:pt>
                <c:pt idx="1508">
                  <c:v>4.8651063829791077E-3</c:v>
                </c:pt>
                <c:pt idx="1509">
                  <c:v>-2.1348936170208915E-3</c:v>
                </c:pt>
                <c:pt idx="1510">
                  <c:v>-1.1348936170208906E-3</c:v>
                </c:pt>
                <c:pt idx="1511">
                  <c:v>-2.1348936170208915E-3</c:v>
                </c:pt>
                <c:pt idx="1512">
                  <c:v>-1.1348936170208906E-3</c:v>
                </c:pt>
                <c:pt idx="1513">
                  <c:v>-1.3489361702089669E-4</c:v>
                </c:pt>
                <c:pt idx="1514">
                  <c:v>1.8651063829791051E-3</c:v>
                </c:pt>
                <c:pt idx="1515">
                  <c:v>1.8651063829791051E-3</c:v>
                </c:pt>
                <c:pt idx="1516">
                  <c:v>3.8651063829791069E-3</c:v>
                </c:pt>
                <c:pt idx="1517">
                  <c:v>4.8651063829791077E-3</c:v>
                </c:pt>
                <c:pt idx="1518">
                  <c:v>2.865106382979106E-3</c:v>
                </c:pt>
                <c:pt idx="1519">
                  <c:v>3.8651063829791069E-3</c:v>
                </c:pt>
                <c:pt idx="1520">
                  <c:v>8.6510638297910419E-4</c:v>
                </c:pt>
                <c:pt idx="1521">
                  <c:v>8.6510638297910419E-4</c:v>
                </c:pt>
                <c:pt idx="1522">
                  <c:v>-1.3489361702089669E-4</c:v>
                </c:pt>
                <c:pt idx="1523">
                  <c:v>-2.1348936170208915E-3</c:v>
                </c:pt>
                <c:pt idx="1524">
                  <c:v>3.8651063829791069E-3</c:v>
                </c:pt>
                <c:pt idx="1525">
                  <c:v>1.0865106382979106E-2</c:v>
                </c:pt>
                <c:pt idx="1526">
                  <c:v>4.8651063829791077E-3</c:v>
                </c:pt>
                <c:pt idx="1527">
                  <c:v>8.8651063829791044E-3</c:v>
                </c:pt>
                <c:pt idx="1528">
                  <c:v>4.8651063829791077E-3</c:v>
                </c:pt>
                <c:pt idx="1529">
                  <c:v>1.8651063829791051E-3</c:v>
                </c:pt>
                <c:pt idx="1530">
                  <c:v>1.8651063829791051E-3</c:v>
                </c:pt>
                <c:pt idx="1531">
                  <c:v>-1.1348936170208906E-3</c:v>
                </c:pt>
                <c:pt idx="1532">
                  <c:v>-3.1348936170208924E-3</c:v>
                </c:pt>
                <c:pt idx="1533">
                  <c:v>-1.1348936170208906E-3</c:v>
                </c:pt>
                <c:pt idx="1534">
                  <c:v>-2.1348936170208915E-3</c:v>
                </c:pt>
                <c:pt idx="1535">
                  <c:v>-3.1348936170208924E-3</c:v>
                </c:pt>
                <c:pt idx="1536">
                  <c:v>-3.1348936170208924E-3</c:v>
                </c:pt>
                <c:pt idx="1537">
                  <c:v>-1.3489361702089669E-4</c:v>
                </c:pt>
                <c:pt idx="1538">
                  <c:v>-1.1348936170208906E-3</c:v>
                </c:pt>
                <c:pt idx="1539">
                  <c:v>-2.1348936170208915E-3</c:v>
                </c:pt>
                <c:pt idx="1540">
                  <c:v>2.865106382979106E-3</c:v>
                </c:pt>
                <c:pt idx="1541">
                  <c:v>7.8651063829791035E-3</c:v>
                </c:pt>
                <c:pt idx="1542">
                  <c:v>-1.1348936170208906E-3</c:v>
                </c:pt>
                <c:pt idx="1543">
                  <c:v>1.8651063829791051E-3</c:v>
                </c:pt>
                <c:pt idx="1544">
                  <c:v>-3.1348936170208924E-3</c:v>
                </c:pt>
                <c:pt idx="1545">
                  <c:v>8.6510638297910419E-4</c:v>
                </c:pt>
                <c:pt idx="1546">
                  <c:v>-1.0134893617020892E-2</c:v>
                </c:pt>
                <c:pt idx="1547">
                  <c:v>-1.1348936170208906E-3</c:v>
                </c:pt>
                <c:pt idx="1548">
                  <c:v>-3.1348936170208924E-3</c:v>
                </c:pt>
                <c:pt idx="1549">
                  <c:v>8.6510638297910419E-4</c:v>
                </c:pt>
                <c:pt idx="1550">
                  <c:v>-4.1348936170208933E-3</c:v>
                </c:pt>
                <c:pt idx="1551">
                  <c:v>3.8651063829791069E-3</c:v>
                </c:pt>
                <c:pt idx="1552">
                  <c:v>2.865106382979106E-3</c:v>
                </c:pt>
                <c:pt idx="1553">
                  <c:v>-2.1348936170208915E-3</c:v>
                </c:pt>
                <c:pt idx="1554">
                  <c:v>-2.1348936170208915E-3</c:v>
                </c:pt>
                <c:pt idx="1555">
                  <c:v>1.8651063829791051E-3</c:v>
                </c:pt>
                <c:pt idx="1556">
                  <c:v>2.865106382979106E-3</c:v>
                </c:pt>
                <c:pt idx="1557">
                  <c:v>8.6510638297910419E-4</c:v>
                </c:pt>
                <c:pt idx="1558">
                  <c:v>9.8651063829791052E-3</c:v>
                </c:pt>
                <c:pt idx="1559">
                  <c:v>7.8651063829791035E-3</c:v>
                </c:pt>
                <c:pt idx="1560">
                  <c:v>5.8651063829791086E-3</c:v>
                </c:pt>
                <c:pt idx="1561">
                  <c:v>5.8651063829791086E-3</c:v>
                </c:pt>
                <c:pt idx="1562">
                  <c:v>-5.1348936170208942E-3</c:v>
                </c:pt>
                <c:pt idx="1563">
                  <c:v>7.8651063829791035E-3</c:v>
                </c:pt>
                <c:pt idx="1564">
                  <c:v>3.8651063829791069E-3</c:v>
                </c:pt>
                <c:pt idx="1565">
                  <c:v>-1.1348936170208906E-3</c:v>
                </c:pt>
                <c:pt idx="1566">
                  <c:v>4.8651063829791077E-3</c:v>
                </c:pt>
                <c:pt idx="1567">
                  <c:v>-6.1348936170208951E-3</c:v>
                </c:pt>
                <c:pt idx="1568">
                  <c:v>9.8651063829791052E-3</c:v>
                </c:pt>
                <c:pt idx="1569">
                  <c:v>1.1865106382979107E-2</c:v>
                </c:pt>
                <c:pt idx="1570">
                  <c:v>2.865106382979106E-3</c:v>
                </c:pt>
                <c:pt idx="1571">
                  <c:v>1.8651063829791051E-3</c:v>
                </c:pt>
                <c:pt idx="1572">
                  <c:v>3.8651063829791069E-3</c:v>
                </c:pt>
                <c:pt idx="1573">
                  <c:v>8.8651063829791044E-3</c:v>
                </c:pt>
                <c:pt idx="1574">
                  <c:v>4.8651063829791077E-3</c:v>
                </c:pt>
                <c:pt idx="1575">
                  <c:v>8.6510638297910419E-4</c:v>
                </c:pt>
                <c:pt idx="1576">
                  <c:v>7.8651063829791035E-3</c:v>
                </c:pt>
                <c:pt idx="1577">
                  <c:v>4.8651063829791077E-3</c:v>
                </c:pt>
                <c:pt idx="1578">
                  <c:v>-1.3489361702089669E-4</c:v>
                </c:pt>
                <c:pt idx="1579">
                  <c:v>3.8651063829791069E-3</c:v>
                </c:pt>
                <c:pt idx="1580">
                  <c:v>3.8651063829791069E-3</c:v>
                </c:pt>
                <c:pt idx="1581">
                  <c:v>8.6510638297910419E-4</c:v>
                </c:pt>
                <c:pt idx="1582">
                  <c:v>-1.3489361702089669E-4</c:v>
                </c:pt>
                <c:pt idx="1583">
                  <c:v>-3.1348936170208924E-3</c:v>
                </c:pt>
                <c:pt idx="1584">
                  <c:v>-1.1348936170208906E-3</c:v>
                </c:pt>
                <c:pt idx="1585">
                  <c:v>2.865106382979106E-3</c:v>
                </c:pt>
                <c:pt idx="1586">
                  <c:v>1.8651063829791051E-3</c:v>
                </c:pt>
                <c:pt idx="1587">
                  <c:v>-3.1348936170208924E-3</c:v>
                </c:pt>
                <c:pt idx="1588">
                  <c:v>8.6510638297910419E-4</c:v>
                </c:pt>
                <c:pt idx="1589">
                  <c:v>7.8651063829791035E-3</c:v>
                </c:pt>
                <c:pt idx="1590">
                  <c:v>3.8651063829791069E-3</c:v>
                </c:pt>
                <c:pt idx="1591">
                  <c:v>1.8651063829791051E-3</c:v>
                </c:pt>
                <c:pt idx="1592">
                  <c:v>5.8651063829791086E-3</c:v>
                </c:pt>
                <c:pt idx="1593">
                  <c:v>8.6510638297910419E-4</c:v>
                </c:pt>
                <c:pt idx="1594">
                  <c:v>5.8651063829791086E-3</c:v>
                </c:pt>
                <c:pt idx="1595">
                  <c:v>-5.1348936170208942E-3</c:v>
                </c:pt>
                <c:pt idx="1596">
                  <c:v>-1.3489361702089669E-4</c:v>
                </c:pt>
                <c:pt idx="1597">
                  <c:v>-4.1348936170208933E-3</c:v>
                </c:pt>
                <c:pt idx="1598">
                  <c:v>-4.1348936170208933E-3</c:v>
                </c:pt>
                <c:pt idx="1599">
                  <c:v>8.6510638297910419E-4</c:v>
                </c:pt>
                <c:pt idx="1600">
                  <c:v>8.6510638297910419E-4</c:v>
                </c:pt>
                <c:pt idx="1601">
                  <c:v>2.865106382979106E-3</c:v>
                </c:pt>
                <c:pt idx="1602">
                  <c:v>8.6510638297910419E-4</c:v>
                </c:pt>
                <c:pt idx="1603">
                  <c:v>4.8651063829791077E-3</c:v>
                </c:pt>
                <c:pt idx="1604">
                  <c:v>3.8651063829791069E-3</c:v>
                </c:pt>
                <c:pt idx="1605">
                  <c:v>1.8651063829791051E-3</c:v>
                </c:pt>
                <c:pt idx="1606">
                  <c:v>7.8651063829791035E-3</c:v>
                </c:pt>
                <c:pt idx="1607">
                  <c:v>3.8651063829791069E-3</c:v>
                </c:pt>
                <c:pt idx="1608">
                  <c:v>6.8651063829791026E-3</c:v>
                </c:pt>
                <c:pt idx="1609">
                  <c:v>2.865106382979106E-3</c:v>
                </c:pt>
                <c:pt idx="1610">
                  <c:v>8.6510638297910419E-4</c:v>
                </c:pt>
                <c:pt idx="1611">
                  <c:v>-2.1348936170208915E-3</c:v>
                </c:pt>
                <c:pt idx="1612">
                  <c:v>5.8651063829791086E-3</c:v>
                </c:pt>
                <c:pt idx="1613">
                  <c:v>-1.3489361702089669E-4</c:v>
                </c:pt>
                <c:pt idx="1614">
                  <c:v>5.8651063829791086E-3</c:v>
                </c:pt>
                <c:pt idx="1615">
                  <c:v>2.865106382979106E-3</c:v>
                </c:pt>
                <c:pt idx="1616">
                  <c:v>4.8651063829791077E-3</c:v>
                </c:pt>
                <c:pt idx="1617">
                  <c:v>-2.1348936170208915E-3</c:v>
                </c:pt>
                <c:pt idx="1618">
                  <c:v>1.8651063829791051E-3</c:v>
                </c:pt>
                <c:pt idx="1619">
                  <c:v>2.865106382979106E-3</c:v>
                </c:pt>
                <c:pt idx="1620">
                  <c:v>-1.1348936170208906E-3</c:v>
                </c:pt>
                <c:pt idx="1621">
                  <c:v>-3.1348936170208924E-3</c:v>
                </c:pt>
                <c:pt idx="1622">
                  <c:v>-3.1348936170208924E-3</c:v>
                </c:pt>
                <c:pt idx="1623">
                  <c:v>8.6510638297910419E-4</c:v>
                </c:pt>
                <c:pt idx="1624">
                  <c:v>3.8651063829791069E-3</c:v>
                </c:pt>
                <c:pt idx="1625">
                  <c:v>-4.1348936170208933E-3</c:v>
                </c:pt>
                <c:pt idx="1626">
                  <c:v>-1.3489361702089669E-4</c:v>
                </c:pt>
                <c:pt idx="1627">
                  <c:v>-3.1348936170208924E-3</c:v>
                </c:pt>
                <c:pt idx="1628">
                  <c:v>5.8651063829791086E-3</c:v>
                </c:pt>
                <c:pt idx="1629">
                  <c:v>-2.1348936170208915E-3</c:v>
                </c:pt>
                <c:pt idx="1630">
                  <c:v>1.8651063829791051E-3</c:v>
                </c:pt>
                <c:pt idx="1631">
                  <c:v>2.865106382979106E-3</c:v>
                </c:pt>
                <c:pt idx="1632">
                  <c:v>8.6510638297910419E-4</c:v>
                </c:pt>
                <c:pt idx="1633">
                  <c:v>3.8651063829791069E-3</c:v>
                </c:pt>
                <c:pt idx="1634">
                  <c:v>1.8651063829791051E-3</c:v>
                </c:pt>
                <c:pt idx="1635">
                  <c:v>3.8651063829791069E-3</c:v>
                </c:pt>
                <c:pt idx="1636">
                  <c:v>-1.1348936170208906E-3</c:v>
                </c:pt>
                <c:pt idx="1637">
                  <c:v>4.8651063829791077E-3</c:v>
                </c:pt>
                <c:pt idx="1638">
                  <c:v>-1.3489361702089669E-4</c:v>
                </c:pt>
                <c:pt idx="1639">
                  <c:v>1.8651063829791051E-3</c:v>
                </c:pt>
                <c:pt idx="1640">
                  <c:v>-1.3489361702089669E-4</c:v>
                </c:pt>
                <c:pt idx="1641">
                  <c:v>7.8651063829791035E-3</c:v>
                </c:pt>
                <c:pt idx="1642">
                  <c:v>-7.134893617020896E-3</c:v>
                </c:pt>
                <c:pt idx="1643">
                  <c:v>8.6510638297910419E-4</c:v>
                </c:pt>
                <c:pt idx="1644">
                  <c:v>-5.1348936170208942E-3</c:v>
                </c:pt>
                <c:pt idx="1645">
                  <c:v>8.6510638297910419E-4</c:v>
                </c:pt>
                <c:pt idx="1646">
                  <c:v>-1.1348936170208906E-3</c:v>
                </c:pt>
                <c:pt idx="1647">
                  <c:v>4.8651063829791077E-3</c:v>
                </c:pt>
                <c:pt idx="1648">
                  <c:v>-6.1348936170208951E-3</c:v>
                </c:pt>
                <c:pt idx="1649">
                  <c:v>8.8651063829791044E-3</c:v>
                </c:pt>
                <c:pt idx="1650">
                  <c:v>-1.1134893617020893E-2</c:v>
                </c:pt>
                <c:pt idx="1651">
                  <c:v>-4.1348936170208933E-3</c:v>
                </c:pt>
                <c:pt idx="1652">
                  <c:v>-1.1348936170208906E-3</c:v>
                </c:pt>
                <c:pt idx="1653">
                  <c:v>-2.1348936170208915E-3</c:v>
                </c:pt>
                <c:pt idx="1654">
                  <c:v>8.6510638297910419E-4</c:v>
                </c:pt>
                <c:pt idx="1655">
                  <c:v>-1.1348936170208906E-3</c:v>
                </c:pt>
                <c:pt idx="1656">
                  <c:v>4.8651063829791077E-3</c:v>
                </c:pt>
                <c:pt idx="1657">
                  <c:v>4.8651063829791077E-3</c:v>
                </c:pt>
                <c:pt idx="1658">
                  <c:v>-1.6134893617020897E-2</c:v>
                </c:pt>
                <c:pt idx="1659">
                  <c:v>-1.3489361702089669E-4</c:v>
                </c:pt>
                <c:pt idx="1660">
                  <c:v>-2.1348936170208915E-3</c:v>
                </c:pt>
                <c:pt idx="1661">
                  <c:v>1.8651063829791051E-3</c:v>
                </c:pt>
                <c:pt idx="1662">
                  <c:v>-1.3489361702089669E-4</c:v>
                </c:pt>
                <c:pt idx="1663">
                  <c:v>8.6510638297910419E-4</c:v>
                </c:pt>
                <c:pt idx="1664">
                  <c:v>6.8651063829791026E-3</c:v>
                </c:pt>
                <c:pt idx="1665">
                  <c:v>-7.134893617020896E-3</c:v>
                </c:pt>
                <c:pt idx="1666">
                  <c:v>5.8651063829791086E-3</c:v>
                </c:pt>
                <c:pt idx="1667">
                  <c:v>-5.1348936170208942E-3</c:v>
                </c:pt>
                <c:pt idx="1668">
                  <c:v>-1.3489361702089669E-4</c:v>
                </c:pt>
                <c:pt idx="1669">
                  <c:v>8.6510638297910419E-4</c:v>
                </c:pt>
                <c:pt idx="1670">
                  <c:v>-1.1348936170208906E-3</c:v>
                </c:pt>
                <c:pt idx="1671">
                  <c:v>1.8651063829791051E-3</c:v>
                </c:pt>
                <c:pt idx="1672">
                  <c:v>4.8651063829791077E-3</c:v>
                </c:pt>
                <c:pt idx="1673">
                  <c:v>-6.1348936170208951E-3</c:v>
                </c:pt>
                <c:pt idx="1674">
                  <c:v>8.6510638297910419E-4</c:v>
                </c:pt>
                <c:pt idx="1675">
                  <c:v>2.865106382979106E-3</c:v>
                </c:pt>
                <c:pt idx="1676">
                  <c:v>-3.1348936170208924E-3</c:v>
                </c:pt>
                <c:pt idx="1677">
                  <c:v>3.8651063829791069E-3</c:v>
                </c:pt>
                <c:pt idx="1678">
                  <c:v>3.8651063829791069E-3</c:v>
                </c:pt>
                <c:pt idx="1679">
                  <c:v>8.6510638297910419E-4</c:v>
                </c:pt>
                <c:pt idx="1680">
                  <c:v>8.6510638297910419E-4</c:v>
                </c:pt>
                <c:pt idx="1681">
                  <c:v>7.8651063829791035E-3</c:v>
                </c:pt>
                <c:pt idx="1682">
                  <c:v>-2.1348936170208915E-3</c:v>
                </c:pt>
                <c:pt idx="1683">
                  <c:v>-1.3489361702089669E-4</c:v>
                </c:pt>
                <c:pt idx="1684">
                  <c:v>-2.1348936170208915E-3</c:v>
                </c:pt>
                <c:pt idx="1685">
                  <c:v>-2.1348936170208915E-3</c:v>
                </c:pt>
                <c:pt idx="1686">
                  <c:v>-1.1348936170208906E-3</c:v>
                </c:pt>
                <c:pt idx="1687">
                  <c:v>-1.3489361702089669E-4</c:v>
                </c:pt>
                <c:pt idx="1688">
                  <c:v>-3.1348936170208924E-3</c:v>
                </c:pt>
                <c:pt idx="1689">
                  <c:v>-1.1348936170208906E-3</c:v>
                </c:pt>
                <c:pt idx="1690">
                  <c:v>1.8651063829791051E-3</c:v>
                </c:pt>
                <c:pt idx="1691">
                  <c:v>2.865106382979106E-3</c:v>
                </c:pt>
                <c:pt idx="1692">
                  <c:v>-2.1348936170208915E-3</c:v>
                </c:pt>
                <c:pt idx="1693">
                  <c:v>-3.1348936170208924E-3</c:v>
                </c:pt>
                <c:pt idx="1694">
                  <c:v>-3.1348936170208924E-3</c:v>
                </c:pt>
                <c:pt idx="1695">
                  <c:v>-1.3489361702089669E-4</c:v>
                </c:pt>
                <c:pt idx="1696">
                  <c:v>-3.1348936170208924E-3</c:v>
                </c:pt>
                <c:pt idx="1697">
                  <c:v>2.865106382979106E-3</c:v>
                </c:pt>
                <c:pt idx="1698">
                  <c:v>1.8651063829791051E-3</c:v>
                </c:pt>
                <c:pt idx="1699">
                  <c:v>6.8651063829791026E-3</c:v>
                </c:pt>
                <c:pt idx="1700">
                  <c:v>-4.1348936170208933E-3</c:v>
                </c:pt>
                <c:pt idx="1701">
                  <c:v>1.8651063829791051E-3</c:v>
                </c:pt>
                <c:pt idx="1702">
                  <c:v>-1.3489361702089669E-4</c:v>
                </c:pt>
                <c:pt idx="1703">
                  <c:v>-2.1348936170208915E-3</c:v>
                </c:pt>
                <c:pt idx="1704">
                  <c:v>4.8651063829791077E-3</c:v>
                </c:pt>
                <c:pt idx="1705">
                  <c:v>8.8651063829791044E-3</c:v>
                </c:pt>
                <c:pt idx="1706">
                  <c:v>-4.1348936170208933E-3</c:v>
                </c:pt>
                <c:pt idx="1707">
                  <c:v>-4.1348936170208933E-3</c:v>
                </c:pt>
                <c:pt idx="1708">
                  <c:v>8.8651063829791044E-3</c:v>
                </c:pt>
                <c:pt idx="1709">
                  <c:v>1.8651063829791051E-3</c:v>
                </c:pt>
                <c:pt idx="1710">
                  <c:v>-1.1348936170208906E-3</c:v>
                </c:pt>
                <c:pt idx="1711">
                  <c:v>-7.134893617020896E-3</c:v>
                </c:pt>
                <c:pt idx="1712">
                  <c:v>8.6510638297910419E-4</c:v>
                </c:pt>
                <c:pt idx="1713">
                  <c:v>1.8651063829791051E-3</c:v>
                </c:pt>
                <c:pt idx="1714">
                  <c:v>-8.1348936170208969E-3</c:v>
                </c:pt>
                <c:pt idx="1715">
                  <c:v>-1.3489361702089669E-4</c:v>
                </c:pt>
                <c:pt idx="1716">
                  <c:v>4.8651063829791077E-3</c:v>
                </c:pt>
                <c:pt idx="1717">
                  <c:v>-1.0134893617020892E-2</c:v>
                </c:pt>
                <c:pt idx="1718">
                  <c:v>6.8651063829791026E-3</c:v>
                </c:pt>
                <c:pt idx="1719">
                  <c:v>1.0865106382979106E-2</c:v>
                </c:pt>
                <c:pt idx="1720">
                  <c:v>1.8651063829791051E-3</c:v>
                </c:pt>
                <c:pt idx="1721">
                  <c:v>8.6510638297910419E-4</c:v>
                </c:pt>
                <c:pt idx="1722">
                  <c:v>-3.1348936170208924E-3</c:v>
                </c:pt>
                <c:pt idx="1723">
                  <c:v>-1.1348936170208906E-3</c:v>
                </c:pt>
                <c:pt idx="1724">
                  <c:v>5.8651063829791086E-3</c:v>
                </c:pt>
                <c:pt idx="1725">
                  <c:v>4.8651063829791077E-3</c:v>
                </c:pt>
                <c:pt idx="1726">
                  <c:v>-2.1348936170208915E-3</c:v>
                </c:pt>
                <c:pt idx="1727">
                  <c:v>-2.1348936170208915E-3</c:v>
                </c:pt>
                <c:pt idx="1728">
                  <c:v>-4.1348936170208933E-3</c:v>
                </c:pt>
                <c:pt idx="1729">
                  <c:v>-1.1348936170208906E-3</c:v>
                </c:pt>
                <c:pt idx="1730">
                  <c:v>-1.4134893617020895E-2</c:v>
                </c:pt>
                <c:pt idx="1731">
                  <c:v>-4.1348936170208933E-3</c:v>
                </c:pt>
                <c:pt idx="1732">
                  <c:v>-3.1348936170208924E-3</c:v>
                </c:pt>
                <c:pt idx="1733">
                  <c:v>-7.134893617020896E-3</c:v>
                </c:pt>
                <c:pt idx="1734">
                  <c:v>-4.1348936170208933E-3</c:v>
                </c:pt>
                <c:pt idx="1735">
                  <c:v>6.8651063829791026E-3</c:v>
                </c:pt>
                <c:pt idx="1736">
                  <c:v>3.8651063829791069E-3</c:v>
                </c:pt>
                <c:pt idx="1737">
                  <c:v>3.8651063829791069E-3</c:v>
                </c:pt>
                <c:pt idx="1738">
                  <c:v>2.865106382979106E-3</c:v>
                </c:pt>
                <c:pt idx="1739">
                  <c:v>-3.1348936170208924E-3</c:v>
                </c:pt>
                <c:pt idx="1740">
                  <c:v>3.8651063829791069E-3</c:v>
                </c:pt>
                <c:pt idx="1741">
                  <c:v>2.865106382979106E-3</c:v>
                </c:pt>
                <c:pt idx="1742">
                  <c:v>5.8651063829791086E-3</c:v>
                </c:pt>
                <c:pt idx="1743">
                  <c:v>6.8651063829791026E-3</c:v>
                </c:pt>
                <c:pt idx="1744">
                  <c:v>2.865106382979106E-3</c:v>
                </c:pt>
                <c:pt idx="1745">
                  <c:v>-2.1348936170208915E-3</c:v>
                </c:pt>
                <c:pt idx="1746">
                  <c:v>-2.1348936170208915E-3</c:v>
                </c:pt>
                <c:pt idx="1747">
                  <c:v>-3.1348936170208924E-3</c:v>
                </c:pt>
                <c:pt idx="1748">
                  <c:v>-2.1348936170208915E-3</c:v>
                </c:pt>
                <c:pt idx="1749">
                  <c:v>1.8651063829791051E-3</c:v>
                </c:pt>
                <c:pt idx="1750">
                  <c:v>6.8651063829791026E-3</c:v>
                </c:pt>
                <c:pt idx="1751">
                  <c:v>6.8651063829791026E-3</c:v>
                </c:pt>
                <c:pt idx="1752">
                  <c:v>-5.1348936170208942E-3</c:v>
                </c:pt>
                <c:pt idx="1753">
                  <c:v>-1.1348936170208906E-3</c:v>
                </c:pt>
                <c:pt idx="1754">
                  <c:v>2.865106382979106E-3</c:v>
                </c:pt>
                <c:pt idx="1755">
                  <c:v>8.6510638297910419E-4</c:v>
                </c:pt>
                <c:pt idx="1756">
                  <c:v>-1.1348936170208906E-3</c:v>
                </c:pt>
                <c:pt idx="1757">
                  <c:v>1.8651063829791051E-3</c:v>
                </c:pt>
                <c:pt idx="1758">
                  <c:v>-4.1348936170208933E-3</c:v>
                </c:pt>
                <c:pt idx="1759">
                  <c:v>-1.1348936170208906E-3</c:v>
                </c:pt>
                <c:pt idx="1760">
                  <c:v>1.2865106382979104E-2</c:v>
                </c:pt>
                <c:pt idx="1761">
                  <c:v>-1.1348936170208906E-3</c:v>
                </c:pt>
                <c:pt idx="1762">
                  <c:v>3.8651063829791069E-3</c:v>
                </c:pt>
                <c:pt idx="1763">
                  <c:v>-4.1348936170208933E-3</c:v>
                </c:pt>
                <c:pt idx="1764">
                  <c:v>5.8651063829791086E-3</c:v>
                </c:pt>
                <c:pt idx="1765">
                  <c:v>5.8651063829791086E-3</c:v>
                </c:pt>
                <c:pt idx="1766">
                  <c:v>2.865106382979106E-3</c:v>
                </c:pt>
                <c:pt idx="1767">
                  <c:v>8.6510638297910419E-4</c:v>
                </c:pt>
                <c:pt idx="1768">
                  <c:v>4.8651063829791077E-3</c:v>
                </c:pt>
                <c:pt idx="1769">
                  <c:v>2.865106382979106E-3</c:v>
                </c:pt>
                <c:pt idx="1770">
                  <c:v>8.6510638297910419E-4</c:v>
                </c:pt>
                <c:pt idx="1771">
                  <c:v>-8.1348936170208969E-3</c:v>
                </c:pt>
                <c:pt idx="1772">
                  <c:v>-2.1348936170208915E-3</c:v>
                </c:pt>
                <c:pt idx="1773">
                  <c:v>2.865106382979106E-3</c:v>
                </c:pt>
                <c:pt idx="1774">
                  <c:v>-1.3489361702089669E-4</c:v>
                </c:pt>
                <c:pt idx="1775">
                  <c:v>-1.1348936170208906E-3</c:v>
                </c:pt>
                <c:pt idx="1776">
                  <c:v>-1.4134893617020895E-2</c:v>
                </c:pt>
                <c:pt idx="1777">
                  <c:v>2.865106382979106E-3</c:v>
                </c:pt>
                <c:pt idx="1778">
                  <c:v>-2.1348936170208915E-3</c:v>
                </c:pt>
                <c:pt idx="1779">
                  <c:v>1.8651063829791051E-3</c:v>
                </c:pt>
                <c:pt idx="1780">
                  <c:v>8.6510638297910419E-4</c:v>
                </c:pt>
                <c:pt idx="1781">
                  <c:v>1.8651063829791051E-3</c:v>
                </c:pt>
                <c:pt idx="1782">
                  <c:v>2.865106382979106E-3</c:v>
                </c:pt>
                <c:pt idx="1783">
                  <c:v>1.1865106382979107E-2</c:v>
                </c:pt>
                <c:pt idx="1784">
                  <c:v>-6.1348936170208951E-3</c:v>
                </c:pt>
                <c:pt idx="1785">
                  <c:v>-1.1348936170208906E-3</c:v>
                </c:pt>
                <c:pt idx="1786">
                  <c:v>3.8651063829791069E-3</c:v>
                </c:pt>
                <c:pt idx="1787">
                  <c:v>-1.3489361702089669E-4</c:v>
                </c:pt>
                <c:pt idx="1788">
                  <c:v>-1.1348936170208906E-3</c:v>
                </c:pt>
                <c:pt idx="1789">
                  <c:v>-1.3489361702089669E-4</c:v>
                </c:pt>
                <c:pt idx="1790">
                  <c:v>3.8651063829791069E-3</c:v>
                </c:pt>
                <c:pt idx="1791">
                  <c:v>3.8651063829791069E-3</c:v>
                </c:pt>
                <c:pt idx="1792">
                  <c:v>-1.0134893617020892E-2</c:v>
                </c:pt>
                <c:pt idx="1793">
                  <c:v>8.6510638297910419E-4</c:v>
                </c:pt>
                <c:pt idx="1794">
                  <c:v>3.8651063829791069E-3</c:v>
                </c:pt>
                <c:pt idx="1795">
                  <c:v>-2.1348936170208915E-3</c:v>
                </c:pt>
                <c:pt idx="1796">
                  <c:v>1.8651063829791051E-3</c:v>
                </c:pt>
                <c:pt idx="1797">
                  <c:v>-1.3489361702089669E-4</c:v>
                </c:pt>
                <c:pt idx="1798">
                  <c:v>2.865106382979106E-3</c:v>
                </c:pt>
                <c:pt idx="1799">
                  <c:v>2.865106382979106E-3</c:v>
                </c:pt>
                <c:pt idx="1800">
                  <c:v>6.8651063829791026E-3</c:v>
                </c:pt>
                <c:pt idx="1801">
                  <c:v>5.8651063829791086E-3</c:v>
                </c:pt>
                <c:pt idx="1802">
                  <c:v>-1.6134893617020897E-2</c:v>
                </c:pt>
                <c:pt idx="1803">
                  <c:v>-6.1348936170208951E-3</c:v>
                </c:pt>
                <c:pt idx="1804">
                  <c:v>-3.1348936170208924E-3</c:v>
                </c:pt>
                <c:pt idx="1805">
                  <c:v>5.8651063829791086E-3</c:v>
                </c:pt>
                <c:pt idx="1806">
                  <c:v>4.8651063829791077E-3</c:v>
                </c:pt>
                <c:pt idx="1807">
                  <c:v>-2.1348936170208915E-3</c:v>
                </c:pt>
                <c:pt idx="1808">
                  <c:v>-2.1348936170208915E-3</c:v>
                </c:pt>
                <c:pt idx="1809">
                  <c:v>-1.3489361702089669E-4</c:v>
                </c:pt>
                <c:pt idx="1810">
                  <c:v>2.865106382979106E-3</c:v>
                </c:pt>
                <c:pt idx="1811">
                  <c:v>-3.1348936170208924E-3</c:v>
                </c:pt>
                <c:pt idx="1812">
                  <c:v>-1.1348936170208906E-3</c:v>
                </c:pt>
                <c:pt idx="1813">
                  <c:v>8.6510638297910419E-4</c:v>
                </c:pt>
                <c:pt idx="1814">
                  <c:v>1.8651063829791051E-3</c:v>
                </c:pt>
                <c:pt idx="1815">
                  <c:v>4.8651063829791077E-3</c:v>
                </c:pt>
                <c:pt idx="1816">
                  <c:v>4.8651063829791077E-3</c:v>
                </c:pt>
                <c:pt idx="1817">
                  <c:v>2.865106382979106E-3</c:v>
                </c:pt>
                <c:pt idx="1818">
                  <c:v>-1.1348936170208906E-3</c:v>
                </c:pt>
                <c:pt idx="1819">
                  <c:v>-5.1348936170208942E-3</c:v>
                </c:pt>
                <c:pt idx="1820">
                  <c:v>-1.3489361702089669E-4</c:v>
                </c:pt>
                <c:pt idx="1821">
                  <c:v>2.865106382979106E-3</c:v>
                </c:pt>
                <c:pt idx="1822">
                  <c:v>4.8651063829791077E-3</c:v>
                </c:pt>
                <c:pt idx="1823">
                  <c:v>5.8651063829791086E-3</c:v>
                </c:pt>
                <c:pt idx="1824">
                  <c:v>-1.1348936170208906E-3</c:v>
                </c:pt>
                <c:pt idx="1825">
                  <c:v>-4.1348936170208933E-3</c:v>
                </c:pt>
                <c:pt idx="1826">
                  <c:v>4.8651063829791077E-3</c:v>
                </c:pt>
                <c:pt idx="1827">
                  <c:v>-5.1348936170208942E-3</c:v>
                </c:pt>
                <c:pt idx="1828">
                  <c:v>5.8651063829791086E-3</c:v>
                </c:pt>
                <c:pt idx="1829">
                  <c:v>4.8651063829791077E-3</c:v>
                </c:pt>
                <c:pt idx="1830">
                  <c:v>-4.1348936170208933E-3</c:v>
                </c:pt>
                <c:pt idx="1831">
                  <c:v>8.6510638297910419E-4</c:v>
                </c:pt>
                <c:pt idx="1832">
                  <c:v>2.865106382979106E-3</c:v>
                </c:pt>
                <c:pt idx="1833">
                  <c:v>-4.1348936170208933E-3</c:v>
                </c:pt>
                <c:pt idx="1834">
                  <c:v>-6.1348936170208951E-3</c:v>
                </c:pt>
                <c:pt idx="1835">
                  <c:v>-3.1348936170208924E-3</c:v>
                </c:pt>
                <c:pt idx="1836">
                  <c:v>5.8651063829791086E-3</c:v>
                </c:pt>
                <c:pt idx="1837">
                  <c:v>-2.1348936170208915E-3</c:v>
                </c:pt>
                <c:pt idx="1838">
                  <c:v>1.8651063829791051E-3</c:v>
                </c:pt>
                <c:pt idx="1839">
                  <c:v>-2.1348936170208915E-3</c:v>
                </c:pt>
                <c:pt idx="1840">
                  <c:v>2.865106382979106E-3</c:v>
                </c:pt>
                <c:pt idx="1841">
                  <c:v>9.8651063829791052E-3</c:v>
                </c:pt>
                <c:pt idx="1842">
                  <c:v>5.8651063829791086E-3</c:v>
                </c:pt>
                <c:pt idx="1843">
                  <c:v>-1.3489361702089669E-4</c:v>
                </c:pt>
                <c:pt idx="1844">
                  <c:v>-2.1348936170208915E-3</c:v>
                </c:pt>
                <c:pt idx="1845">
                  <c:v>-1.8134893617020892E-2</c:v>
                </c:pt>
                <c:pt idx="1846">
                  <c:v>2.865106382979106E-3</c:v>
                </c:pt>
                <c:pt idx="1847">
                  <c:v>2.865106382979106E-3</c:v>
                </c:pt>
                <c:pt idx="1848">
                  <c:v>-1.1348936170208906E-3</c:v>
                </c:pt>
                <c:pt idx="1849">
                  <c:v>-1.3489361702089669E-4</c:v>
                </c:pt>
                <c:pt idx="1850">
                  <c:v>-3.1348936170208924E-3</c:v>
                </c:pt>
                <c:pt idx="1851">
                  <c:v>-1.1348936170208906E-3</c:v>
                </c:pt>
                <c:pt idx="1852">
                  <c:v>-1.3489361702089669E-4</c:v>
                </c:pt>
                <c:pt idx="1853">
                  <c:v>-1.1348936170208906E-3</c:v>
                </c:pt>
                <c:pt idx="1854">
                  <c:v>-2.1348936170208915E-3</c:v>
                </c:pt>
                <c:pt idx="1855">
                  <c:v>-3.1348936170208924E-3</c:v>
                </c:pt>
                <c:pt idx="1856">
                  <c:v>-1.1348936170208906E-3</c:v>
                </c:pt>
                <c:pt idx="1857">
                  <c:v>-1.1348936170208906E-3</c:v>
                </c:pt>
                <c:pt idx="1858">
                  <c:v>-1.1348936170208906E-3</c:v>
                </c:pt>
                <c:pt idx="1859">
                  <c:v>4.8651063829791077E-3</c:v>
                </c:pt>
                <c:pt idx="1860">
                  <c:v>3.8651063829791069E-3</c:v>
                </c:pt>
                <c:pt idx="1861">
                  <c:v>3.8651063829791069E-3</c:v>
                </c:pt>
                <c:pt idx="1862">
                  <c:v>-1.3489361702089669E-4</c:v>
                </c:pt>
                <c:pt idx="1863">
                  <c:v>-1.1348936170208906E-3</c:v>
                </c:pt>
                <c:pt idx="1864">
                  <c:v>2.865106382979106E-3</c:v>
                </c:pt>
                <c:pt idx="1865">
                  <c:v>1.1865106382979107E-2</c:v>
                </c:pt>
                <c:pt idx="1866">
                  <c:v>-3.1348936170208924E-3</c:v>
                </c:pt>
                <c:pt idx="1867">
                  <c:v>-4.1348936170208933E-3</c:v>
                </c:pt>
                <c:pt idx="1868">
                  <c:v>2.865106382979106E-3</c:v>
                </c:pt>
                <c:pt idx="1869">
                  <c:v>4.8651063829791077E-3</c:v>
                </c:pt>
                <c:pt idx="1870">
                  <c:v>-4.1348936170208933E-3</c:v>
                </c:pt>
                <c:pt idx="1871">
                  <c:v>-5.1348936170208942E-3</c:v>
                </c:pt>
                <c:pt idx="1872">
                  <c:v>-1.1348936170208906E-3</c:v>
                </c:pt>
                <c:pt idx="1873">
                  <c:v>1.8651063829791051E-3</c:v>
                </c:pt>
                <c:pt idx="1874">
                  <c:v>-3.1348936170208924E-3</c:v>
                </c:pt>
                <c:pt idx="1875">
                  <c:v>-3.1348936170208924E-3</c:v>
                </c:pt>
                <c:pt idx="1876">
                  <c:v>-1.3489361702089669E-4</c:v>
                </c:pt>
                <c:pt idx="1877">
                  <c:v>-5.1348936170208942E-3</c:v>
                </c:pt>
                <c:pt idx="1878">
                  <c:v>-3.1348936170208924E-3</c:v>
                </c:pt>
                <c:pt idx="1879">
                  <c:v>-1.3489361702089669E-4</c:v>
                </c:pt>
                <c:pt idx="1880">
                  <c:v>-5.1348936170208942E-3</c:v>
                </c:pt>
                <c:pt idx="1881">
                  <c:v>6.8651063829791026E-3</c:v>
                </c:pt>
                <c:pt idx="1882">
                  <c:v>-1.1348936170208906E-3</c:v>
                </c:pt>
                <c:pt idx="1883">
                  <c:v>-5.1348936170208942E-3</c:v>
                </c:pt>
                <c:pt idx="1884">
                  <c:v>2.865106382979106E-3</c:v>
                </c:pt>
                <c:pt idx="1885">
                  <c:v>5.8651063829791086E-3</c:v>
                </c:pt>
                <c:pt idx="1886">
                  <c:v>9.8651063829791052E-3</c:v>
                </c:pt>
                <c:pt idx="1887">
                  <c:v>4.8651063829791077E-3</c:v>
                </c:pt>
                <c:pt idx="1888">
                  <c:v>6.8651063829791026E-3</c:v>
                </c:pt>
                <c:pt idx="1889">
                  <c:v>-1.3489361702089669E-4</c:v>
                </c:pt>
                <c:pt idx="1890">
                  <c:v>-2.1348936170208915E-3</c:v>
                </c:pt>
                <c:pt idx="1891">
                  <c:v>-1.3489361702089669E-4</c:v>
                </c:pt>
                <c:pt idx="1892">
                  <c:v>8.6510638297910419E-4</c:v>
                </c:pt>
                <c:pt idx="1893">
                  <c:v>-2.1348936170208915E-3</c:v>
                </c:pt>
                <c:pt idx="1894">
                  <c:v>-6.1348936170208951E-3</c:v>
                </c:pt>
                <c:pt idx="1895">
                  <c:v>3.8651063829791069E-3</c:v>
                </c:pt>
                <c:pt idx="1896">
                  <c:v>1.8651063829791051E-3</c:v>
                </c:pt>
                <c:pt idx="1897">
                  <c:v>-9.1348936170208908E-3</c:v>
                </c:pt>
                <c:pt idx="1898">
                  <c:v>8.6510638297910419E-4</c:v>
                </c:pt>
                <c:pt idx="1899">
                  <c:v>1.8865106382979106E-2</c:v>
                </c:pt>
                <c:pt idx="1900">
                  <c:v>-1.3489361702089669E-4</c:v>
                </c:pt>
                <c:pt idx="1901">
                  <c:v>3.8651063829791069E-3</c:v>
                </c:pt>
                <c:pt idx="1902">
                  <c:v>-3.1348936170208924E-3</c:v>
                </c:pt>
                <c:pt idx="1903">
                  <c:v>2.865106382979106E-3</c:v>
                </c:pt>
                <c:pt idx="1904">
                  <c:v>-7.134893617020896E-3</c:v>
                </c:pt>
                <c:pt idx="1905">
                  <c:v>-2.1348936170208915E-3</c:v>
                </c:pt>
                <c:pt idx="1906">
                  <c:v>1.8651063829791051E-3</c:v>
                </c:pt>
                <c:pt idx="1907">
                  <c:v>7.8651063829791035E-3</c:v>
                </c:pt>
                <c:pt idx="1908">
                  <c:v>1.8651063829791051E-3</c:v>
                </c:pt>
                <c:pt idx="1909">
                  <c:v>-1.4134893617020895E-2</c:v>
                </c:pt>
                <c:pt idx="1910">
                  <c:v>2.865106382979106E-3</c:v>
                </c:pt>
                <c:pt idx="1911">
                  <c:v>8.6510638297910419E-4</c:v>
                </c:pt>
                <c:pt idx="1912">
                  <c:v>-7.134893617020896E-3</c:v>
                </c:pt>
                <c:pt idx="1913">
                  <c:v>6.8651063829791026E-3</c:v>
                </c:pt>
                <c:pt idx="1914">
                  <c:v>-3.1348936170208924E-3</c:v>
                </c:pt>
                <c:pt idx="1915">
                  <c:v>2.865106382979106E-3</c:v>
                </c:pt>
                <c:pt idx="1916">
                  <c:v>-2.1348936170208915E-3</c:v>
                </c:pt>
                <c:pt idx="1917">
                  <c:v>1.8651063829791051E-3</c:v>
                </c:pt>
                <c:pt idx="1918">
                  <c:v>1.8651063829791051E-3</c:v>
                </c:pt>
                <c:pt idx="1919">
                  <c:v>-1.1348936170208906E-3</c:v>
                </c:pt>
                <c:pt idx="1920">
                  <c:v>7.8651063829791035E-3</c:v>
                </c:pt>
                <c:pt idx="1921">
                  <c:v>-6.1348936170208951E-3</c:v>
                </c:pt>
                <c:pt idx="1922">
                  <c:v>-2.1348936170208915E-3</c:v>
                </c:pt>
                <c:pt idx="1923">
                  <c:v>3.8651063829791069E-3</c:v>
                </c:pt>
                <c:pt idx="1924">
                  <c:v>1.8651063829791051E-3</c:v>
                </c:pt>
                <c:pt idx="1925">
                  <c:v>1.8651063829791051E-3</c:v>
                </c:pt>
                <c:pt idx="1926">
                  <c:v>4.8651063829791077E-3</c:v>
                </c:pt>
                <c:pt idx="1927">
                  <c:v>-1.3489361702089669E-4</c:v>
                </c:pt>
                <c:pt idx="1928">
                  <c:v>4.8651063829791077E-3</c:v>
                </c:pt>
                <c:pt idx="1929">
                  <c:v>8.6510638297910419E-4</c:v>
                </c:pt>
                <c:pt idx="1930">
                  <c:v>8.6510638297910419E-4</c:v>
                </c:pt>
                <c:pt idx="1931">
                  <c:v>-1.1348936170208906E-3</c:v>
                </c:pt>
                <c:pt idx="1932">
                  <c:v>2.865106382979106E-3</c:v>
                </c:pt>
                <c:pt idx="1933">
                  <c:v>-1.3489361702089669E-4</c:v>
                </c:pt>
                <c:pt idx="1934">
                  <c:v>-1.3489361702089669E-4</c:v>
                </c:pt>
                <c:pt idx="1935">
                  <c:v>-2.1348936170208915E-3</c:v>
                </c:pt>
                <c:pt idx="1936">
                  <c:v>9.8651063829791052E-3</c:v>
                </c:pt>
                <c:pt idx="1937">
                  <c:v>-4.1348936170208933E-3</c:v>
                </c:pt>
                <c:pt idx="1938">
                  <c:v>9.8651063829791052E-3</c:v>
                </c:pt>
                <c:pt idx="1939">
                  <c:v>4.8651063829791077E-3</c:v>
                </c:pt>
                <c:pt idx="1940">
                  <c:v>8.6510638297910419E-4</c:v>
                </c:pt>
                <c:pt idx="1941">
                  <c:v>8.6510638297910419E-4</c:v>
                </c:pt>
                <c:pt idx="1942">
                  <c:v>-2.1348936170208915E-3</c:v>
                </c:pt>
                <c:pt idx="1943">
                  <c:v>6.8651063829791026E-3</c:v>
                </c:pt>
                <c:pt idx="1944">
                  <c:v>8.6510638297910419E-4</c:v>
                </c:pt>
                <c:pt idx="1945">
                  <c:v>4.8651063829791077E-3</c:v>
                </c:pt>
                <c:pt idx="1946">
                  <c:v>5.8651063829791086E-3</c:v>
                </c:pt>
                <c:pt idx="1947">
                  <c:v>4.8651063829791077E-3</c:v>
                </c:pt>
                <c:pt idx="1948">
                  <c:v>7.8651063829791035E-3</c:v>
                </c:pt>
                <c:pt idx="1949">
                  <c:v>-6.1348936170208951E-3</c:v>
                </c:pt>
                <c:pt idx="1950">
                  <c:v>-1.1348936170208906E-3</c:v>
                </c:pt>
                <c:pt idx="1951">
                  <c:v>-4.1348936170208933E-3</c:v>
                </c:pt>
                <c:pt idx="1952">
                  <c:v>8.6510638297910419E-4</c:v>
                </c:pt>
                <c:pt idx="1953">
                  <c:v>1.8651063829791051E-3</c:v>
                </c:pt>
                <c:pt idx="1954">
                  <c:v>8.6510638297910419E-4</c:v>
                </c:pt>
                <c:pt idx="1955">
                  <c:v>2.865106382979106E-3</c:v>
                </c:pt>
                <c:pt idx="1956">
                  <c:v>-1.1348936170208906E-3</c:v>
                </c:pt>
                <c:pt idx="1957">
                  <c:v>-1.1348936170208906E-3</c:v>
                </c:pt>
                <c:pt idx="1958">
                  <c:v>-1.1348936170208906E-3</c:v>
                </c:pt>
                <c:pt idx="1959">
                  <c:v>2.865106382979106E-3</c:v>
                </c:pt>
                <c:pt idx="1960">
                  <c:v>1.8651063829791051E-3</c:v>
                </c:pt>
                <c:pt idx="1961">
                  <c:v>8.6510638297910419E-4</c:v>
                </c:pt>
                <c:pt idx="1962">
                  <c:v>-1.1348936170208906E-3</c:v>
                </c:pt>
                <c:pt idx="1963">
                  <c:v>3.8651063829791069E-3</c:v>
                </c:pt>
                <c:pt idx="1964">
                  <c:v>8.6510638297910419E-4</c:v>
                </c:pt>
                <c:pt idx="1965">
                  <c:v>2.865106382979106E-3</c:v>
                </c:pt>
                <c:pt idx="1966">
                  <c:v>8.6510638297910419E-4</c:v>
                </c:pt>
                <c:pt idx="1967">
                  <c:v>1.8651063829791051E-3</c:v>
                </c:pt>
                <c:pt idx="1968">
                  <c:v>8.6510638297910419E-4</c:v>
                </c:pt>
                <c:pt idx="1969">
                  <c:v>-3.1348936170208924E-3</c:v>
                </c:pt>
                <c:pt idx="1970">
                  <c:v>-1.1348936170208906E-3</c:v>
                </c:pt>
                <c:pt idx="1971">
                  <c:v>5.8651063829791086E-3</c:v>
                </c:pt>
                <c:pt idx="1972">
                  <c:v>6.8651063829791026E-3</c:v>
                </c:pt>
                <c:pt idx="1973">
                  <c:v>-4.1348936170208933E-3</c:v>
                </c:pt>
                <c:pt idx="1974">
                  <c:v>-3.1348936170208924E-3</c:v>
                </c:pt>
                <c:pt idx="1975">
                  <c:v>-4.1348936170208933E-3</c:v>
                </c:pt>
                <c:pt idx="1976">
                  <c:v>1.8651063829791051E-3</c:v>
                </c:pt>
                <c:pt idx="1977">
                  <c:v>3.8651063829791069E-3</c:v>
                </c:pt>
                <c:pt idx="1978">
                  <c:v>-1.1348936170208906E-3</c:v>
                </c:pt>
                <c:pt idx="1979">
                  <c:v>-5.1348936170208942E-3</c:v>
                </c:pt>
                <c:pt idx="1980">
                  <c:v>8.6510638297910419E-4</c:v>
                </c:pt>
                <c:pt idx="1981">
                  <c:v>-1.1134893617020893E-2</c:v>
                </c:pt>
                <c:pt idx="1982">
                  <c:v>-3.1348936170208924E-3</c:v>
                </c:pt>
                <c:pt idx="1983">
                  <c:v>8.6510638297910419E-4</c:v>
                </c:pt>
                <c:pt idx="1984">
                  <c:v>-4.1348936170208933E-3</c:v>
                </c:pt>
                <c:pt idx="1985">
                  <c:v>6.8651063829791026E-3</c:v>
                </c:pt>
                <c:pt idx="1986">
                  <c:v>-5.1348936170208942E-3</c:v>
                </c:pt>
                <c:pt idx="1987">
                  <c:v>-1.3489361702089669E-4</c:v>
                </c:pt>
                <c:pt idx="1988">
                  <c:v>-2.1348936170208915E-3</c:v>
                </c:pt>
                <c:pt idx="1989">
                  <c:v>-4.1348936170208933E-3</c:v>
                </c:pt>
                <c:pt idx="1990">
                  <c:v>-4.1348936170208933E-3</c:v>
                </c:pt>
                <c:pt idx="1991">
                  <c:v>-1.1348936170208906E-3</c:v>
                </c:pt>
                <c:pt idx="1992">
                  <c:v>-1.1348936170208906E-3</c:v>
                </c:pt>
                <c:pt idx="1993">
                  <c:v>8.6510638297910419E-4</c:v>
                </c:pt>
                <c:pt idx="1994">
                  <c:v>-1.1348936170208906E-3</c:v>
                </c:pt>
                <c:pt idx="1995">
                  <c:v>2.865106382979106E-3</c:v>
                </c:pt>
                <c:pt idx="1996">
                  <c:v>1.8651063829791051E-3</c:v>
                </c:pt>
                <c:pt idx="1997">
                  <c:v>8.6510638297910419E-4</c:v>
                </c:pt>
                <c:pt idx="1998">
                  <c:v>-2.1348936170208915E-3</c:v>
                </c:pt>
                <c:pt idx="1999">
                  <c:v>-1.3489361702089669E-4</c:v>
                </c:pt>
                <c:pt idx="2000">
                  <c:v>-1.3489361702089669E-4</c:v>
                </c:pt>
                <c:pt idx="2001">
                  <c:v>-4.1348936170208933E-3</c:v>
                </c:pt>
                <c:pt idx="2002">
                  <c:v>1.8651063829791051E-3</c:v>
                </c:pt>
                <c:pt idx="2003">
                  <c:v>-6.1348936170208951E-3</c:v>
                </c:pt>
                <c:pt idx="2004">
                  <c:v>6.8651063829791026E-3</c:v>
                </c:pt>
                <c:pt idx="2005">
                  <c:v>7.8651063829791035E-3</c:v>
                </c:pt>
                <c:pt idx="2006">
                  <c:v>1.8651063829791051E-3</c:v>
                </c:pt>
                <c:pt idx="2007">
                  <c:v>5.8651063829791086E-3</c:v>
                </c:pt>
                <c:pt idx="2008">
                  <c:v>8.6510638297910419E-4</c:v>
                </c:pt>
                <c:pt idx="2009">
                  <c:v>3.8651063829791069E-3</c:v>
                </c:pt>
                <c:pt idx="2010">
                  <c:v>4.8651063829791077E-3</c:v>
                </c:pt>
                <c:pt idx="2011">
                  <c:v>-1.4134893617020895E-2</c:v>
                </c:pt>
                <c:pt idx="2012">
                  <c:v>8.6510638297910419E-4</c:v>
                </c:pt>
                <c:pt idx="2013">
                  <c:v>4.8651063829791077E-3</c:v>
                </c:pt>
                <c:pt idx="2014">
                  <c:v>7.8651063829791035E-3</c:v>
                </c:pt>
                <c:pt idx="2015">
                  <c:v>-1.3489361702089669E-4</c:v>
                </c:pt>
                <c:pt idx="2016">
                  <c:v>-1.3489361702089669E-4</c:v>
                </c:pt>
                <c:pt idx="2017">
                  <c:v>-7.134893617020896E-3</c:v>
                </c:pt>
                <c:pt idx="2018">
                  <c:v>-1.3489361702089669E-4</c:v>
                </c:pt>
                <c:pt idx="2019">
                  <c:v>-2.1348936170208915E-3</c:v>
                </c:pt>
                <c:pt idx="2020">
                  <c:v>-1.3489361702089669E-4</c:v>
                </c:pt>
                <c:pt idx="2021">
                  <c:v>-2.1348936170208915E-3</c:v>
                </c:pt>
                <c:pt idx="2022">
                  <c:v>3.8651063829791069E-3</c:v>
                </c:pt>
                <c:pt idx="2023">
                  <c:v>-1.1348936170208906E-3</c:v>
                </c:pt>
                <c:pt idx="2024">
                  <c:v>-1.3489361702089669E-4</c:v>
                </c:pt>
                <c:pt idx="2025">
                  <c:v>2.865106382979106E-3</c:v>
                </c:pt>
                <c:pt idx="2026">
                  <c:v>-4.1348936170208933E-3</c:v>
                </c:pt>
                <c:pt idx="2027">
                  <c:v>-4.1348936170208933E-3</c:v>
                </c:pt>
                <c:pt idx="2028">
                  <c:v>1.8651063829791051E-3</c:v>
                </c:pt>
                <c:pt idx="2029">
                  <c:v>-3.1348936170208924E-3</c:v>
                </c:pt>
                <c:pt idx="2030">
                  <c:v>-2.1348936170208915E-3</c:v>
                </c:pt>
                <c:pt idx="2031">
                  <c:v>-4.1348936170208933E-3</c:v>
                </c:pt>
                <c:pt idx="2032">
                  <c:v>-3.1348936170208924E-3</c:v>
                </c:pt>
                <c:pt idx="2033">
                  <c:v>-3.1348936170208924E-3</c:v>
                </c:pt>
                <c:pt idx="2034">
                  <c:v>-1.3489361702089669E-4</c:v>
                </c:pt>
                <c:pt idx="2035">
                  <c:v>4.8651063829791077E-3</c:v>
                </c:pt>
                <c:pt idx="2036">
                  <c:v>-7.134893617020896E-3</c:v>
                </c:pt>
                <c:pt idx="2037">
                  <c:v>2.865106382979106E-3</c:v>
                </c:pt>
                <c:pt idx="2038">
                  <c:v>-4.1348936170208933E-3</c:v>
                </c:pt>
                <c:pt idx="2039">
                  <c:v>1.8651063829791051E-3</c:v>
                </c:pt>
                <c:pt idx="2040">
                  <c:v>-7.134893617020896E-3</c:v>
                </c:pt>
                <c:pt idx="2041">
                  <c:v>2.865106382979106E-3</c:v>
                </c:pt>
                <c:pt idx="2042">
                  <c:v>6.8651063829791026E-3</c:v>
                </c:pt>
                <c:pt idx="2043">
                  <c:v>4.8651063829791077E-3</c:v>
                </c:pt>
                <c:pt idx="2044">
                  <c:v>-1.1348936170208906E-3</c:v>
                </c:pt>
                <c:pt idx="2045">
                  <c:v>-4.1348936170208933E-3</c:v>
                </c:pt>
                <c:pt idx="2046">
                  <c:v>-5.1348936170208942E-3</c:v>
                </c:pt>
                <c:pt idx="2047">
                  <c:v>-1.1348936170208906E-3</c:v>
                </c:pt>
                <c:pt idx="2048">
                  <c:v>-1.1348936170208906E-3</c:v>
                </c:pt>
                <c:pt idx="2049">
                  <c:v>1.8651063829791051E-3</c:v>
                </c:pt>
                <c:pt idx="2050">
                  <c:v>-1.1348936170208906E-3</c:v>
                </c:pt>
                <c:pt idx="2051">
                  <c:v>-3.1348936170208924E-3</c:v>
                </c:pt>
                <c:pt idx="2052">
                  <c:v>-2.1348936170208915E-3</c:v>
                </c:pt>
                <c:pt idx="2053">
                  <c:v>8.6510638297910419E-4</c:v>
                </c:pt>
                <c:pt idx="2054">
                  <c:v>-8.1348936170208969E-3</c:v>
                </c:pt>
                <c:pt idx="2055">
                  <c:v>-7.134893617020896E-3</c:v>
                </c:pt>
                <c:pt idx="2056">
                  <c:v>5.8651063829791086E-3</c:v>
                </c:pt>
                <c:pt idx="2057">
                  <c:v>8.6510638297910419E-4</c:v>
                </c:pt>
                <c:pt idx="2058">
                  <c:v>1.8651063829791051E-3</c:v>
                </c:pt>
                <c:pt idx="2059">
                  <c:v>8.6510638297910419E-4</c:v>
                </c:pt>
                <c:pt idx="2060">
                  <c:v>-1.3489361702089669E-4</c:v>
                </c:pt>
                <c:pt idx="2061">
                  <c:v>2.865106382979106E-3</c:v>
                </c:pt>
                <c:pt idx="2062">
                  <c:v>3.8651063829791069E-3</c:v>
                </c:pt>
                <c:pt idx="2063">
                  <c:v>-7.134893617020896E-3</c:v>
                </c:pt>
                <c:pt idx="2064">
                  <c:v>1.8651063829791051E-3</c:v>
                </c:pt>
                <c:pt idx="2065">
                  <c:v>1.8651063829791051E-3</c:v>
                </c:pt>
                <c:pt idx="2066">
                  <c:v>-2.1348936170208915E-3</c:v>
                </c:pt>
                <c:pt idx="2067">
                  <c:v>-4.1348936170208933E-3</c:v>
                </c:pt>
                <c:pt idx="2068">
                  <c:v>-1.3489361702089669E-4</c:v>
                </c:pt>
                <c:pt idx="2069">
                  <c:v>-4.1348936170208933E-3</c:v>
                </c:pt>
                <c:pt idx="2070">
                  <c:v>-5.1348936170208942E-3</c:v>
                </c:pt>
                <c:pt idx="2071">
                  <c:v>-3.1348936170208924E-3</c:v>
                </c:pt>
                <c:pt idx="2072">
                  <c:v>-1.1348936170208906E-3</c:v>
                </c:pt>
                <c:pt idx="2073">
                  <c:v>-1.3489361702089669E-4</c:v>
                </c:pt>
                <c:pt idx="2074">
                  <c:v>-5.1348936170208942E-3</c:v>
                </c:pt>
                <c:pt idx="2075">
                  <c:v>4.8651063829791077E-3</c:v>
                </c:pt>
                <c:pt idx="2076">
                  <c:v>1.8651063829791051E-3</c:v>
                </c:pt>
                <c:pt idx="2077">
                  <c:v>2.865106382979106E-3</c:v>
                </c:pt>
                <c:pt idx="2078">
                  <c:v>3.8651063829791069E-3</c:v>
                </c:pt>
                <c:pt idx="2079">
                  <c:v>2.865106382979106E-3</c:v>
                </c:pt>
                <c:pt idx="2080">
                  <c:v>3.8651063829791069E-3</c:v>
                </c:pt>
                <c:pt idx="2081">
                  <c:v>-7.134893617020896E-3</c:v>
                </c:pt>
                <c:pt idx="2082">
                  <c:v>-9.1348936170208908E-3</c:v>
                </c:pt>
                <c:pt idx="2083">
                  <c:v>-5.1348936170208942E-3</c:v>
                </c:pt>
                <c:pt idx="2084">
                  <c:v>6.8651063829791026E-3</c:v>
                </c:pt>
                <c:pt idx="2085">
                  <c:v>3.8651063829791069E-3</c:v>
                </c:pt>
                <c:pt idx="2086">
                  <c:v>1.8651063829791051E-3</c:v>
                </c:pt>
                <c:pt idx="2087">
                  <c:v>-1.3489361702089669E-4</c:v>
                </c:pt>
                <c:pt idx="2088">
                  <c:v>-2.1348936170208915E-3</c:v>
                </c:pt>
                <c:pt idx="2089">
                  <c:v>-1.3489361702089669E-4</c:v>
                </c:pt>
                <c:pt idx="2090">
                  <c:v>5.8651063829791086E-3</c:v>
                </c:pt>
                <c:pt idx="2091">
                  <c:v>-1.1348936170208906E-3</c:v>
                </c:pt>
                <c:pt idx="2092">
                  <c:v>6.8651063829791026E-3</c:v>
                </c:pt>
                <c:pt idx="2093">
                  <c:v>-1.1348936170208906E-3</c:v>
                </c:pt>
                <c:pt idx="2094">
                  <c:v>5.8651063829791086E-3</c:v>
                </c:pt>
                <c:pt idx="2095">
                  <c:v>-1.1348936170208906E-3</c:v>
                </c:pt>
                <c:pt idx="2096">
                  <c:v>-1.1348936170208906E-3</c:v>
                </c:pt>
                <c:pt idx="2097">
                  <c:v>-5.1348936170208942E-3</c:v>
                </c:pt>
                <c:pt idx="2098">
                  <c:v>-2.1348936170208915E-3</c:v>
                </c:pt>
                <c:pt idx="2099">
                  <c:v>-1.3489361702089669E-4</c:v>
                </c:pt>
                <c:pt idx="2100">
                  <c:v>-8.1348936170208969E-3</c:v>
                </c:pt>
                <c:pt idx="2101">
                  <c:v>5.8651063829791086E-3</c:v>
                </c:pt>
                <c:pt idx="2102">
                  <c:v>3.8651063829791069E-3</c:v>
                </c:pt>
                <c:pt idx="2103">
                  <c:v>-9.1348936170208908E-3</c:v>
                </c:pt>
                <c:pt idx="2104">
                  <c:v>-2.1348936170208915E-3</c:v>
                </c:pt>
                <c:pt idx="2105">
                  <c:v>-1.3489361702089669E-4</c:v>
                </c:pt>
                <c:pt idx="2106">
                  <c:v>1.8651063829791051E-3</c:v>
                </c:pt>
                <c:pt idx="2107">
                  <c:v>-9.1348936170208908E-3</c:v>
                </c:pt>
                <c:pt idx="2108">
                  <c:v>-9.1348936170208908E-3</c:v>
                </c:pt>
                <c:pt idx="2109">
                  <c:v>-3.1348936170208924E-3</c:v>
                </c:pt>
                <c:pt idx="2110">
                  <c:v>-2.1348936170208915E-3</c:v>
                </c:pt>
                <c:pt idx="2111">
                  <c:v>-2.1348936170208915E-3</c:v>
                </c:pt>
                <c:pt idx="2112">
                  <c:v>3.8651063829791069E-3</c:v>
                </c:pt>
                <c:pt idx="2113">
                  <c:v>1.8651063829791051E-3</c:v>
                </c:pt>
                <c:pt idx="2114">
                  <c:v>-1.1348936170208906E-3</c:v>
                </c:pt>
                <c:pt idx="2115">
                  <c:v>-1.3489361702089669E-4</c:v>
                </c:pt>
                <c:pt idx="2116">
                  <c:v>8.6510638297910419E-4</c:v>
                </c:pt>
                <c:pt idx="2117">
                  <c:v>-1.1348936170208906E-3</c:v>
                </c:pt>
                <c:pt idx="2118">
                  <c:v>8.6510638297910419E-4</c:v>
                </c:pt>
                <c:pt idx="2119">
                  <c:v>-1.1348936170208906E-3</c:v>
                </c:pt>
                <c:pt idx="2120">
                  <c:v>5.8651063829791086E-3</c:v>
                </c:pt>
                <c:pt idx="2121">
                  <c:v>1.8651063829791051E-3</c:v>
                </c:pt>
                <c:pt idx="2122">
                  <c:v>7.8651063829791035E-3</c:v>
                </c:pt>
                <c:pt idx="2123">
                  <c:v>1.8651063829791051E-3</c:v>
                </c:pt>
                <c:pt idx="2124">
                  <c:v>-2.1348936170208915E-3</c:v>
                </c:pt>
                <c:pt idx="2125">
                  <c:v>-1.3489361702089669E-4</c:v>
                </c:pt>
                <c:pt idx="2126">
                  <c:v>-1.1348936170208906E-3</c:v>
                </c:pt>
                <c:pt idx="2127">
                  <c:v>-1.1348936170208906E-3</c:v>
                </c:pt>
                <c:pt idx="2128">
                  <c:v>8.6510638297910419E-4</c:v>
                </c:pt>
                <c:pt idx="2129">
                  <c:v>5.8651063829791086E-3</c:v>
                </c:pt>
                <c:pt idx="2130">
                  <c:v>8.8651063829791044E-3</c:v>
                </c:pt>
                <c:pt idx="2131">
                  <c:v>-1.3489361702089669E-4</c:v>
                </c:pt>
                <c:pt idx="2132">
                  <c:v>-6.1348936170208951E-3</c:v>
                </c:pt>
                <c:pt idx="2133">
                  <c:v>4.8651063829791077E-3</c:v>
                </c:pt>
                <c:pt idx="2134">
                  <c:v>-1.3489361702089669E-4</c:v>
                </c:pt>
                <c:pt idx="2135">
                  <c:v>-1.3489361702089669E-4</c:v>
                </c:pt>
                <c:pt idx="2136">
                  <c:v>2.865106382979106E-3</c:v>
                </c:pt>
                <c:pt idx="2137">
                  <c:v>1.8651063829791051E-3</c:v>
                </c:pt>
                <c:pt idx="2138">
                  <c:v>-2.1348936170208915E-3</c:v>
                </c:pt>
                <c:pt idx="2139">
                  <c:v>-1.1348936170208906E-3</c:v>
                </c:pt>
                <c:pt idx="2140">
                  <c:v>-1.3489361702089669E-4</c:v>
                </c:pt>
                <c:pt idx="2141">
                  <c:v>-7.134893617020896E-3</c:v>
                </c:pt>
                <c:pt idx="2142">
                  <c:v>8.8651063829791044E-3</c:v>
                </c:pt>
                <c:pt idx="2143">
                  <c:v>3.8651063829791069E-3</c:v>
                </c:pt>
                <c:pt idx="2144">
                  <c:v>8.6510638297910419E-4</c:v>
                </c:pt>
                <c:pt idx="2145">
                  <c:v>8.6510638297910419E-4</c:v>
                </c:pt>
                <c:pt idx="2146">
                  <c:v>6.8651063829791026E-3</c:v>
                </c:pt>
                <c:pt idx="2147">
                  <c:v>1.8651063829791051E-3</c:v>
                </c:pt>
                <c:pt idx="2148">
                  <c:v>3.8651063829791069E-3</c:v>
                </c:pt>
                <c:pt idx="2149">
                  <c:v>-1.0134893617020892E-2</c:v>
                </c:pt>
                <c:pt idx="2150">
                  <c:v>-1.1348936170208906E-3</c:v>
                </c:pt>
                <c:pt idx="2151">
                  <c:v>-4.1348936170208933E-3</c:v>
                </c:pt>
                <c:pt idx="2152">
                  <c:v>-3.1348936170208924E-3</c:v>
                </c:pt>
                <c:pt idx="2153">
                  <c:v>3.8651063829791069E-3</c:v>
                </c:pt>
                <c:pt idx="2154">
                  <c:v>2.865106382979106E-3</c:v>
                </c:pt>
                <c:pt idx="2155">
                  <c:v>2.865106382979106E-3</c:v>
                </c:pt>
                <c:pt idx="2156">
                  <c:v>-2.1348936170208915E-3</c:v>
                </c:pt>
                <c:pt idx="2157">
                  <c:v>-7.134893617020896E-3</c:v>
                </c:pt>
                <c:pt idx="2158">
                  <c:v>-2.1348936170208915E-3</c:v>
                </c:pt>
                <c:pt idx="2159">
                  <c:v>8.6510638297910419E-4</c:v>
                </c:pt>
                <c:pt idx="2160">
                  <c:v>9.8651063829791052E-3</c:v>
                </c:pt>
                <c:pt idx="2161">
                  <c:v>1.8651063829791051E-3</c:v>
                </c:pt>
                <c:pt idx="2162">
                  <c:v>-1.3489361702089669E-4</c:v>
                </c:pt>
                <c:pt idx="2163">
                  <c:v>-2.1348936170208915E-3</c:v>
                </c:pt>
                <c:pt idx="2164">
                  <c:v>-1.3489361702089669E-4</c:v>
                </c:pt>
                <c:pt idx="2165">
                  <c:v>-1.1348936170208906E-3</c:v>
                </c:pt>
                <c:pt idx="2166">
                  <c:v>-6.1348936170208951E-3</c:v>
                </c:pt>
                <c:pt idx="2167">
                  <c:v>-3.1348936170208924E-3</c:v>
                </c:pt>
                <c:pt idx="2168">
                  <c:v>8.6510638297910419E-4</c:v>
                </c:pt>
                <c:pt idx="2169">
                  <c:v>-1.3489361702089669E-4</c:v>
                </c:pt>
                <c:pt idx="2170">
                  <c:v>8.6510638297910419E-4</c:v>
                </c:pt>
                <c:pt idx="2171">
                  <c:v>-3.1348936170208924E-3</c:v>
                </c:pt>
                <c:pt idx="2172">
                  <c:v>-1.3489361702089669E-4</c:v>
                </c:pt>
                <c:pt idx="2173">
                  <c:v>-2.1348936170208915E-3</c:v>
                </c:pt>
                <c:pt idx="2174">
                  <c:v>-3.1348936170208924E-3</c:v>
                </c:pt>
                <c:pt idx="2175">
                  <c:v>3.8651063829791069E-3</c:v>
                </c:pt>
                <c:pt idx="2176">
                  <c:v>-1.3489361702089669E-4</c:v>
                </c:pt>
                <c:pt idx="2177">
                  <c:v>-2.1348936170208915E-3</c:v>
                </c:pt>
                <c:pt idx="2178">
                  <c:v>-6.1348936170208951E-3</c:v>
                </c:pt>
                <c:pt idx="2179">
                  <c:v>8.6510638297910419E-4</c:v>
                </c:pt>
                <c:pt idx="2180">
                  <c:v>8.6510638297910419E-4</c:v>
                </c:pt>
                <c:pt idx="2181">
                  <c:v>3.8651063829791069E-3</c:v>
                </c:pt>
                <c:pt idx="2182">
                  <c:v>-1.1348936170208906E-3</c:v>
                </c:pt>
                <c:pt idx="2183">
                  <c:v>8.6510638297910419E-4</c:v>
                </c:pt>
                <c:pt idx="2184">
                  <c:v>-5.1348936170208942E-3</c:v>
                </c:pt>
                <c:pt idx="2185">
                  <c:v>-3.1348936170208924E-3</c:v>
                </c:pt>
                <c:pt idx="2186">
                  <c:v>1.8651063829791051E-3</c:v>
                </c:pt>
                <c:pt idx="2187">
                  <c:v>-3.1348936170208924E-3</c:v>
                </c:pt>
                <c:pt idx="2188">
                  <c:v>4.8651063829791077E-3</c:v>
                </c:pt>
                <c:pt idx="2189">
                  <c:v>2.865106382979106E-3</c:v>
                </c:pt>
                <c:pt idx="2190">
                  <c:v>-1.1348936170208906E-3</c:v>
                </c:pt>
                <c:pt idx="2191">
                  <c:v>-1.3489361702089669E-4</c:v>
                </c:pt>
                <c:pt idx="2192">
                  <c:v>2.865106382979106E-3</c:v>
                </c:pt>
                <c:pt idx="2193">
                  <c:v>-4.1348936170208933E-3</c:v>
                </c:pt>
                <c:pt idx="2194">
                  <c:v>-1.1134893617020893E-2</c:v>
                </c:pt>
                <c:pt idx="2195">
                  <c:v>-6.1348936170208951E-3</c:v>
                </c:pt>
                <c:pt idx="2196">
                  <c:v>-2.1348936170208915E-3</c:v>
                </c:pt>
                <c:pt idx="2197">
                  <c:v>2.865106382979106E-3</c:v>
                </c:pt>
                <c:pt idx="2198">
                  <c:v>3.8651063829791069E-3</c:v>
                </c:pt>
                <c:pt idx="2199">
                  <c:v>-5.1348936170208942E-3</c:v>
                </c:pt>
                <c:pt idx="2200">
                  <c:v>-3.1348936170208924E-3</c:v>
                </c:pt>
                <c:pt idx="2201">
                  <c:v>2.865106382979106E-3</c:v>
                </c:pt>
                <c:pt idx="2202">
                  <c:v>-4.1348936170208933E-3</c:v>
                </c:pt>
                <c:pt idx="2203">
                  <c:v>-2.1348936170208915E-3</c:v>
                </c:pt>
                <c:pt idx="2204">
                  <c:v>-4.1348936170208933E-3</c:v>
                </c:pt>
                <c:pt idx="2205">
                  <c:v>-5.1348936170208942E-3</c:v>
                </c:pt>
                <c:pt idx="2206">
                  <c:v>-7.134893617020896E-3</c:v>
                </c:pt>
                <c:pt idx="2207">
                  <c:v>5.8651063829791086E-3</c:v>
                </c:pt>
                <c:pt idx="2208">
                  <c:v>-1.1348936170208906E-3</c:v>
                </c:pt>
                <c:pt idx="2209">
                  <c:v>-1.1348936170208906E-3</c:v>
                </c:pt>
                <c:pt idx="2210">
                  <c:v>-1.6134893617020897E-2</c:v>
                </c:pt>
                <c:pt idx="2211">
                  <c:v>-1.1348936170208906E-3</c:v>
                </c:pt>
                <c:pt idx="2212">
                  <c:v>8.6510638297910419E-4</c:v>
                </c:pt>
                <c:pt idx="2213">
                  <c:v>-4.1348936170208933E-3</c:v>
                </c:pt>
                <c:pt idx="2214">
                  <c:v>-1.1348936170208906E-3</c:v>
                </c:pt>
                <c:pt idx="2215">
                  <c:v>3.8651063829791069E-3</c:v>
                </c:pt>
                <c:pt idx="2216">
                  <c:v>-4.1348936170208933E-3</c:v>
                </c:pt>
                <c:pt idx="2217">
                  <c:v>-3.1348936170208924E-3</c:v>
                </c:pt>
                <c:pt idx="2218">
                  <c:v>3.8651063829791069E-3</c:v>
                </c:pt>
                <c:pt idx="2219">
                  <c:v>-9.1348936170208908E-3</c:v>
                </c:pt>
                <c:pt idx="2220">
                  <c:v>-3.1348936170208924E-3</c:v>
                </c:pt>
                <c:pt idx="2221">
                  <c:v>7.8651063829791035E-3</c:v>
                </c:pt>
                <c:pt idx="2222">
                  <c:v>3.8651063829791069E-3</c:v>
                </c:pt>
                <c:pt idx="2223">
                  <c:v>-1.0134893617020892E-2</c:v>
                </c:pt>
                <c:pt idx="2224">
                  <c:v>-1.3489361702089669E-4</c:v>
                </c:pt>
                <c:pt idx="2225">
                  <c:v>2.865106382979106E-3</c:v>
                </c:pt>
                <c:pt idx="2226">
                  <c:v>4.8651063829791077E-3</c:v>
                </c:pt>
                <c:pt idx="2227">
                  <c:v>-5.1348936170208942E-3</c:v>
                </c:pt>
                <c:pt idx="2228">
                  <c:v>-1.1348936170208906E-3</c:v>
                </c:pt>
                <c:pt idx="2229">
                  <c:v>8.6510638297910419E-4</c:v>
                </c:pt>
                <c:pt idx="2230">
                  <c:v>-1.1134893617020893E-2</c:v>
                </c:pt>
                <c:pt idx="2231">
                  <c:v>-1.1348936170208906E-3</c:v>
                </c:pt>
                <c:pt idx="2232">
                  <c:v>1.8651063829791051E-3</c:v>
                </c:pt>
                <c:pt idx="2233">
                  <c:v>-3.1348936170208924E-3</c:v>
                </c:pt>
                <c:pt idx="2234">
                  <c:v>-1.3489361702089669E-4</c:v>
                </c:pt>
                <c:pt idx="2235">
                  <c:v>2.865106382979106E-3</c:v>
                </c:pt>
                <c:pt idx="2236">
                  <c:v>8.6510638297910419E-4</c:v>
                </c:pt>
                <c:pt idx="2237">
                  <c:v>-4.1348936170208933E-3</c:v>
                </c:pt>
                <c:pt idx="2238">
                  <c:v>1.8651063829791051E-3</c:v>
                </c:pt>
                <c:pt idx="2239">
                  <c:v>-1.3489361702089669E-4</c:v>
                </c:pt>
                <c:pt idx="2240">
                  <c:v>6.8651063829791026E-3</c:v>
                </c:pt>
                <c:pt idx="2241">
                  <c:v>-6.1348936170208951E-3</c:v>
                </c:pt>
                <c:pt idx="2242">
                  <c:v>6.8651063829791026E-3</c:v>
                </c:pt>
                <c:pt idx="2243">
                  <c:v>5.8651063829791086E-3</c:v>
                </c:pt>
                <c:pt idx="2244">
                  <c:v>4.8651063829791077E-3</c:v>
                </c:pt>
                <c:pt idx="2245">
                  <c:v>-1.1348936170208906E-3</c:v>
                </c:pt>
                <c:pt idx="2246">
                  <c:v>-1.3489361702089669E-4</c:v>
                </c:pt>
                <c:pt idx="2247">
                  <c:v>-2.1348936170208915E-3</c:v>
                </c:pt>
                <c:pt idx="2248">
                  <c:v>-4.1348936170208933E-3</c:v>
                </c:pt>
                <c:pt idx="2249">
                  <c:v>1.8651063829791051E-3</c:v>
                </c:pt>
                <c:pt idx="2250">
                  <c:v>-2.1348936170208915E-3</c:v>
                </c:pt>
                <c:pt idx="2251">
                  <c:v>4.8651063829791077E-3</c:v>
                </c:pt>
                <c:pt idx="2252">
                  <c:v>6.8651063829791026E-3</c:v>
                </c:pt>
                <c:pt idx="2253">
                  <c:v>-1.3489361702089669E-4</c:v>
                </c:pt>
                <c:pt idx="2254">
                  <c:v>8.6510638297910419E-4</c:v>
                </c:pt>
                <c:pt idx="2255">
                  <c:v>-1.3489361702089669E-4</c:v>
                </c:pt>
                <c:pt idx="2256">
                  <c:v>1.8651063829791051E-3</c:v>
                </c:pt>
                <c:pt idx="2257">
                  <c:v>8.6510638297910419E-4</c:v>
                </c:pt>
                <c:pt idx="2258">
                  <c:v>-2.1348936170208915E-3</c:v>
                </c:pt>
                <c:pt idx="2259">
                  <c:v>-2.1348936170208915E-3</c:v>
                </c:pt>
                <c:pt idx="2260">
                  <c:v>8.6510638297910419E-4</c:v>
                </c:pt>
                <c:pt idx="2261">
                  <c:v>2.865106382979106E-3</c:v>
                </c:pt>
                <c:pt idx="2262">
                  <c:v>8.6510638297910419E-4</c:v>
                </c:pt>
                <c:pt idx="2263">
                  <c:v>1.8651063829791051E-3</c:v>
                </c:pt>
                <c:pt idx="2264">
                  <c:v>-4.1348936170208933E-3</c:v>
                </c:pt>
                <c:pt idx="2265">
                  <c:v>-2.1348936170208915E-3</c:v>
                </c:pt>
                <c:pt idx="2266">
                  <c:v>1.8651063829791051E-3</c:v>
                </c:pt>
                <c:pt idx="2267">
                  <c:v>1.8651063829791051E-3</c:v>
                </c:pt>
                <c:pt idx="2268">
                  <c:v>-1.0134893617020892E-2</c:v>
                </c:pt>
                <c:pt idx="2269">
                  <c:v>-4.1348936170208933E-3</c:v>
                </c:pt>
                <c:pt idx="2270">
                  <c:v>-2.1348936170208915E-3</c:v>
                </c:pt>
                <c:pt idx="2271">
                  <c:v>-6.1348936170208951E-3</c:v>
                </c:pt>
                <c:pt idx="2272">
                  <c:v>-3.1348936170208924E-3</c:v>
                </c:pt>
                <c:pt idx="2273">
                  <c:v>-1.1348936170208906E-3</c:v>
                </c:pt>
                <c:pt idx="2274">
                  <c:v>5.8651063829791086E-3</c:v>
                </c:pt>
                <c:pt idx="2275">
                  <c:v>1.8651063829791051E-3</c:v>
                </c:pt>
                <c:pt idx="2276">
                  <c:v>6.8651063829791026E-3</c:v>
                </c:pt>
                <c:pt idx="2277">
                  <c:v>-8.1348936170208969E-3</c:v>
                </c:pt>
                <c:pt idx="2278">
                  <c:v>-1.1348936170208906E-3</c:v>
                </c:pt>
                <c:pt idx="2279">
                  <c:v>-3.1348936170208924E-3</c:v>
                </c:pt>
                <c:pt idx="2280">
                  <c:v>8.6510638297910419E-4</c:v>
                </c:pt>
                <c:pt idx="2281">
                  <c:v>1.3865106382979105E-2</c:v>
                </c:pt>
                <c:pt idx="2282">
                  <c:v>-1.3489361702089669E-4</c:v>
                </c:pt>
                <c:pt idx="2283">
                  <c:v>-1.1348936170208906E-3</c:v>
                </c:pt>
                <c:pt idx="2284">
                  <c:v>8.6510638297910419E-4</c:v>
                </c:pt>
                <c:pt idx="2285">
                  <c:v>-7.134893617020896E-3</c:v>
                </c:pt>
                <c:pt idx="2286">
                  <c:v>-1.3489361702089669E-4</c:v>
                </c:pt>
                <c:pt idx="2287">
                  <c:v>-3.1348936170208924E-3</c:v>
                </c:pt>
                <c:pt idx="2288">
                  <c:v>-8.1348936170208969E-3</c:v>
                </c:pt>
                <c:pt idx="2289">
                  <c:v>1.8651063829791051E-3</c:v>
                </c:pt>
                <c:pt idx="2290">
                  <c:v>1.8651063829791051E-3</c:v>
                </c:pt>
                <c:pt idx="2291">
                  <c:v>8.6510638297910419E-4</c:v>
                </c:pt>
                <c:pt idx="2292">
                  <c:v>3.8651063829791069E-3</c:v>
                </c:pt>
                <c:pt idx="2293">
                  <c:v>-3.1348936170208924E-3</c:v>
                </c:pt>
                <c:pt idx="2294">
                  <c:v>-1.1348936170208906E-3</c:v>
                </c:pt>
                <c:pt idx="2295">
                  <c:v>1.8651063829791051E-3</c:v>
                </c:pt>
                <c:pt idx="2296">
                  <c:v>-1.1348936170208906E-3</c:v>
                </c:pt>
                <c:pt idx="2297">
                  <c:v>-6.1348936170208951E-3</c:v>
                </c:pt>
                <c:pt idx="2298">
                  <c:v>-5.1348936170208942E-3</c:v>
                </c:pt>
                <c:pt idx="2299">
                  <c:v>-8.1348936170208969E-3</c:v>
                </c:pt>
                <c:pt idx="2300">
                  <c:v>-1.3489361702089669E-4</c:v>
                </c:pt>
                <c:pt idx="2301">
                  <c:v>3.8651063829791069E-3</c:v>
                </c:pt>
                <c:pt idx="2302">
                  <c:v>1.3865106382979105E-2</c:v>
                </c:pt>
                <c:pt idx="2303">
                  <c:v>8.6510638297910419E-4</c:v>
                </c:pt>
                <c:pt idx="2304">
                  <c:v>1.8651063829791051E-3</c:v>
                </c:pt>
                <c:pt idx="2305">
                  <c:v>-1.0134893617020892E-2</c:v>
                </c:pt>
                <c:pt idx="2306">
                  <c:v>-1.1348936170208906E-3</c:v>
                </c:pt>
                <c:pt idx="2307">
                  <c:v>-1.3489361702089669E-4</c:v>
                </c:pt>
                <c:pt idx="2308">
                  <c:v>3.8651063829791069E-3</c:v>
                </c:pt>
                <c:pt idx="2309">
                  <c:v>3.8651063829791069E-3</c:v>
                </c:pt>
                <c:pt idx="2310">
                  <c:v>3.8651063829791069E-3</c:v>
                </c:pt>
                <c:pt idx="2311">
                  <c:v>1.8651063829791051E-3</c:v>
                </c:pt>
                <c:pt idx="2312">
                  <c:v>-3.1348936170208924E-3</c:v>
                </c:pt>
                <c:pt idx="2313">
                  <c:v>-3.1348936170208924E-3</c:v>
                </c:pt>
                <c:pt idx="2314">
                  <c:v>7.8651063829791035E-3</c:v>
                </c:pt>
                <c:pt idx="2315">
                  <c:v>-3.1348936170208924E-3</c:v>
                </c:pt>
                <c:pt idx="2316">
                  <c:v>-1.1348936170208906E-3</c:v>
                </c:pt>
                <c:pt idx="2317">
                  <c:v>7.8651063829791035E-3</c:v>
                </c:pt>
                <c:pt idx="2318">
                  <c:v>5.8651063829791086E-3</c:v>
                </c:pt>
                <c:pt idx="2319">
                  <c:v>-1.3489361702089669E-4</c:v>
                </c:pt>
                <c:pt idx="2320">
                  <c:v>2.865106382979106E-3</c:v>
                </c:pt>
                <c:pt idx="2321">
                  <c:v>1.8651063829791051E-3</c:v>
                </c:pt>
                <c:pt idx="2322">
                  <c:v>3.8651063829791069E-3</c:v>
                </c:pt>
                <c:pt idx="2323">
                  <c:v>2.865106382979106E-3</c:v>
                </c:pt>
                <c:pt idx="2324">
                  <c:v>4.8651063829791077E-3</c:v>
                </c:pt>
                <c:pt idx="2325">
                  <c:v>-5.1348936170208942E-3</c:v>
                </c:pt>
                <c:pt idx="2326">
                  <c:v>-5.1348936170208942E-3</c:v>
                </c:pt>
                <c:pt idx="2327">
                  <c:v>1.8651063829791051E-3</c:v>
                </c:pt>
                <c:pt idx="2328">
                  <c:v>2.865106382979106E-3</c:v>
                </c:pt>
                <c:pt idx="2329">
                  <c:v>8.6510638297910419E-4</c:v>
                </c:pt>
                <c:pt idx="2330">
                  <c:v>2.865106382979106E-3</c:v>
                </c:pt>
                <c:pt idx="2331">
                  <c:v>6.8651063829791026E-3</c:v>
                </c:pt>
                <c:pt idx="2332">
                  <c:v>8.8651063829791044E-3</c:v>
                </c:pt>
                <c:pt idx="2333">
                  <c:v>-1.3489361702089669E-4</c:v>
                </c:pt>
                <c:pt idx="2334">
                  <c:v>2.865106382979106E-3</c:v>
                </c:pt>
                <c:pt idx="2335">
                  <c:v>-1.3489361702089669E-4</c:v>
                </c:pt>
                <c:pt idx="2336">
                  <c:v>6.8651063829791026E-3</c:v>
                </c:pt>
                <c:pt idx="2337">
                  <c:v>1.8651063829791051E-3</c:v>
                </c:pt>
                <c:pt idx="2338">
                  <c:v>3.8651063829791069E-3</c:v>
                </c:pt>
                <c:pt idx="2339">
                  <c:v>2.865106382979106E-3</c:v>
                </c:pt>
                <c:pt idx="2340">
                  <c:v>1.8651063829791051E-3</c:v>
                </c:pt>
                <c:pt idx="2341">
                  <c:v>-5.1348936170208942E-3</c:v>
                </c:pt>
                <c:pt idx="2342">
                  <c:v>5.8651063829791086E-3</c:v>
                </c:pt>
                <c:pt idx="2343">
                  <c:v>-1.1348936170208906E-3</c:v>
                </c:pt>
                <c:pt idx="2344">
                  <c:v>-2.1348936170208915E-3</c:v>
                </c:pt>
                <c:pt idx="2345">
                  <c:v>-2.1348936170208915E-3</c:v>
                </c:pt>
                <c:pt idx="2346">
                  <c:v>6.8651063829791026E-3</c:v>
                </c:pt>
                <c:pt idx="2347">
                  <c:v>-1.1348936170208906E-3</c:v>
                </c:pt>
                <c:pt idx="2348">
                  <c:v>-4.1348936170208933E-3</c:v>
                </c:pt>
                <c:pt idx="2349">
                  <c:v>8.6510638297910419E-4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08C7-4152-880C-279D77BE14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4409216"/>
        <c:axId val="264410848"/>
      </c:lineChart>
      <c:catAx>
        <c:axId val="264409216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>
                    <a:effectLst/>
                    <a:latin typeface="Times New Romandy)"/>
                  </a:rPr>
                  <a:t>Thời gian (s)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264410848"/>
        <c:crosses val="autoZero"/>
        <c:auto val="1"/>
        <c:lblAlgn val="ctr"/>
        <c:lblOffset val="100"/>
        <c:noMultiLvlLbl val="0"/>
      </c:catAx>
      <c:valAx>
        <c:axId val="26441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="0" i="0" baseline="0">
                    <a:effectLst/>
                    <a:latin typeface="Times New Romandy)"/>
                  </a:rPr>
                  <a:t>Sai số (m)</a:t>
                </a:r>
                <a:endParaRPr lang="en-US" sz="1100">
                  <a:effectLst/>
                  <a:latin typeface="Times New Romandy)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dy)"/>
                <a:ea typeface="+mn-ea"/>
                <a:cs typeface="+mn-cs"/>
              </a:defRPr>
            </a:pPr>
            <a:endParaRPr lang="en-US"/>
          </a:p>
        </c:txPr>
        <c:crossAx val="264409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Sheet1!$I$1</c:f>
              <c:strCache>
                <c:ptCount val="1"/>
                <c:pt idx="0">
                  <c:v>dz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Sheet1!$I$2:$I$2351</c:f>
              <c:numCache>
                <c:formatCode>General</c:formatCode>
                <c:ptCount val="2350"/>
                <c:pt idx="0">
                  <c:v>4.7187234042538329E-3</c:v>
                </c:pt>
                <c:pt idx="1">
                  <c:v>-4.2812765957460641E-3</c:v>
                </c:pt>
                <c:pt idx="2">
                  <c:v>2.7187234042538311E-3</c:v>
                </c:pt>
                <c:pt idx="3">
                  <c:v>2.7187234042538311E-3</c:v>
                </c:pt>
                <c:pt idx="4">
                  <c:v>2.7187234042538311E-3</c:v>
                </c:pt>
                <c:pt idx="5">
                  <c:v>-1.2812765957461725E-3</c:v>
                </c:pt>
                <c:pt idx="6">
                  <c:v>5.7187234042539448E-3</c:v>
                </c:pt>
                <c:pt idx="7">
                  <c:v>-2.2812765957460623E-3</c:v>
                </c:pt>
                <c:pt idx="8">
                  <c:v>5.7187234042539448E-3</c:v>
                </c:pt>
                <c:pt idx="9">
                  <c:v>5.7187234042539448E-3</c:v>
                </c:pt>
                <c:pt idx="10">
                  <c:v>1.7187234042539412E-3</c:v>
                </c:pt>
                <c:pt idx="11">
                  <c:v>-5.281276595746176E-3</c:v>
                </c:pt>
                <c:pt idx="12">
                  <c:v>-2.8127659574606056E-4</c:v>
                </c:pt>
                <c:pt idx="13">
                  <c:v>2.7187234042538311E-3</c:v>
                </c:pt>
                <c:pt idx="14">
                  <c:v>6.7187234042538346E-3</c:v>
                </c:pt>
                <c:pt idx="15">
                  <c:v>1.7187234042539412E-3</c:v>
                </c:pt>
                <c:pt idx="16">
                  <c:v>-2.8127659574606056E-4</c:v>
                </c:pt>
                <c:pt idx="17">
                  <c:v>1.7187234042539412E-3</c:v>
                </c:pt>
                <c:pt idx="18">
                  <c:v>-3.2812765957461743E-3</c:v>
                </c:pt>
                <c:pt idx="19">
                  <c:v>2.7187234042538311E-3</c:v>
                </c:pt>
                <c:pt idx="20">
                  <c:v>-1.2812765957461725E-3</c:v>
                </c:pt>
                <c:pt idx="21">
                  <c:v>4.7187234042538329E-3</c:v>
                </c:pt>
                <c:pt idx="22">
                  <c:v>-3.2812765957461743E-3</c:v>
                </c:pt>
                <c:pt idx="23">
                  <c:v>2.7187234042538311E-3</c:v>
                </c:pt>
                <c:pt idx="24">
                  <c:v>7.187234042538293E-4</c:v>
                </c:pt>
                <c:pt idx="25">
                  <c:v>-2.2812765957460623E-3</c:v>
                </c:pt>
                <c:pt idx="26">
                  <c:v>-2.2812765957460623E-3</c:v>
                </c:pt>
                <c:pt idx="27">
                  <c:v>-5.281276595746176E-3</c:v>
                </c:pt>
                <c:pt idx="28">
                  <c:v>1.7187234042539412E-3</c:v>
                </c:pt>
                <c:pt idx="29">
                  <c:v>-1.2812765957461725E-3</c:v>
                </c:pt>
                <c:pt idx="30">
                  <c:v>-1.2812765957461725E-3</c:v>
                </c:pt>
                <c:pt idx="31">
                  <c:v>-1.3281276595746183E-2</c:v>
                </c:pt>
                <c:pt idx="32">
                  <c:v>-2.8127659574606056E-4</c:v>
                </c:pt>
                <c:pt idx="33">
                  <c:v>-1.2812765957461725E-3</c:v>
                </c:pt>
                <c:pt idx="34">
                  <c:v>2.7187234042538311E-3</c:v>
                </c:pt>
                <c:pt idx="35">
                  <c:v>-1.2812765957461725E-3</c:v>
                </c:pt>
                <c:pt idx="36">
                  <c:v>5.7187234042539448E-3</c:v>
                </c:pt>
                <c:pt idx="37">
                  <c:v>1.7187234042539412E-3</c:v>
                </c:pt>
                <c:pt idx="38">
                  <c:v>-2.8127659574606056E-4</c:v>
                </c:pt>
                <c:pt idx="39">
                  <c:v>-2.8127659574606056E-4</c:v>
                </c:pt>
                <c:pt idx="40">
                  <c:v>-5.281276595746176E-3</c:v>
                </c:pt>
                <c:pt idx="41">
                  <c:v>-2.8127659574606056E-4</c:v>
                </c:pt>
                <c:pt idx="42">
                  <c:v>-3.2812765957461743E-3</c:v>
                </c:pt>
                <c:pt idx="43">
                  <c:v>-1.2812765957461725E-3</c:v>
                </c:pt>
                <c:pt idx="44">
                  <c:v>-1.2812765957461725E-3</c:v>
                </c:pt>
                <c:pt idx="45">
                  <c:v>-1.2812765957461725E-3</c:v>
                </c:pt>
                <c:pt idx="46">
                  <c:v>-1.2812765957461725E-3</c:v>
                </c:pt>
                <c:pt idx="47">
                  <c:v>7.187234042538293E-4</c:v>
                </c:pt>
                <c:pt idx="48">
                  <c:v>-3.2812765957461743E-3</c:v>
                </c:pt>
                <c:pt idx="49">
                  <c:v>2.7187234042538311E-3</c:v>
                </c:pt>
                <c:pt idx="50">
                  <c:v>-2.8127659574606056E-4</c:v>
                </c:pt>
                <c:pt idx="51">
                  <c:v>1.7187234042539412E-3</c:v>
                </c:pt>
                <c:pt idx="52">
                  <c:v>-1.2281276595746071E-2</c:v>
                </c:pt>
                <c:pt idx="53">
                  <c:v>7.187234042538293E-4</c:v>
                </c:pt>
                <c:pt idx="54">
                  <c:v>1.7187234042539412E-3</c:v>
                </c:pt>
                <c:pt idx="55">
                  <c:v>3.718723404253943E-3</c:v>
                </c:pt>
                <c:pt idx="56">
                  <c:v>4.7187234042538329E-3</c:v>
                </c:pt>
                <c:pt idx="57">
                  <c:v>-2.8127659574606056E-4</c:v>
                </c:pt>
                <c:pt idx="58">
                  <c:v>-2.8127659574606056E-4</c:v>
                </c:pt>
                <c:pt idx="59">
                  <c:v>3.718723404253943E-3</c:v>
                </c:pt>
                <c:pt idx="60">
                  <c:v>-4.2812765957460641E-3</c:v>
                </c:pt>
                <c:pt idx="61">
                  <c:v>4.7187234042538329E-3</c:v>
                </c:pt>
                <c:pt idx="62">
                  <c:v>-2.2812765957460623E-3</c:v>
                </c:pt>
                <c:pt idx="63">
                  <c:v>7.187234042538293E-4</c:v>
                </c:pt>
                <c:pt idx="64">
                  <c:v>-1.2812765957461725E-3</c:v>
                </c:pt>
                <c:pt idx="65">
                  <c:v>-2.2812765957460623E-3</c:v>
                </c:pt>
                <c:pt idx="66">
                  <c:v>-4.2812765957460641E-3</c:v>
                </c:pt>
                <c:pt idx="67">
                  <c:v>7.187234042538293E-4</c:v>
                </c:pt>
                <c:pt idx="68">
                  <c:v>-1.2812765957461725E-3</c:v>
                </c:pt>
                <c:pt idx="69">
                  <c:v>-2.8127659574606056E-4</c:v>
                </c:pt>
                <c:pt idx="70">
                  <c:v>7.187234042538293E-4</c:v>
                </c:pt>
                <c:pt idx="71">
                  <c:v>5.7187234042539448E-3</c:v>
                </c:pt>
                <c:pt idx="72">
                  <c:v>-1.2812765957461725E-3</c:v>
                </c:pt>
                <c:pt idx="73">
                  <c:v>-4.2812765957460641E-3</c:v>
                </c:pt>
                <c:pt idx="74">
                  <c:v>-1.2812765957461725E-3</c:v>
                </c:pt>
                <c:pt idx="75">
                  <c:v>6.7187234042538346E-3</c:v>
                </c:pt>
                <c:pt idx="76">
                  <c:v>3.718723404253943E-3</c:v>
                </c:pt>
                <c:pt idx="77">
                  <c:v>-8.2812765957460677E-3</c:v>
                </c:pt>
                <c:pt idx="78">
                  <c:v>-4.2812765957460641E-3</c:v>
                </c:pt>
                <c:pt idx="79">
                  <c:v>-1.2812765957461725E-3</c:v>
                </c:pt>
                <c:pt idx="80">
                  <c:v>-2.2812765957460623E-3</c:v>
                </c:pt>
                <c:pt idx="81">
                  <c:v>4.7187234042538329E-3</c:v>
                </c:pt>
                <c:pt idx="82">
                  <c:v>-3.2812765957461743E-3</c:v>
                </c:pt>
                <c:pt idx="83">
                  <c:v>-3.2812765957461743E-3</c:v>
                </c:pt>
                <c:pt idx="84">
                  <c:v>7.187234042538293E-4</c:v>
                </c:pt>
                <c:pt idx="85">
                  <c:v>-5.281276595746176E-3</c:v>
                </c:pt>
                <c:pt idx="86">
                  <c:v>1.7187234042539412E-3</c:v>
                </c:pt>
                <c:pt idx="87">
                  <c:v>2.7187234042538311E-3</c:v>
                </c:pt>
                <c:pt idx="88">
                  <c:v>-3.2812765957461743E-3</c:v>
                </c:pt>
                <c:pt idx="89">
                  <c:v>7.187234042538293E-4</c:v>
                </c:pt>
                <c:pt idx="90">
                  <c:v>2.7187234042538311E-3</c:v>
                </c:pt>
                <c:pt idx="91">
                  <c:v>-5.281276595746176E-3</c:v>
                </c:pt>
                <c:pt idx="92">
                  <c:v>-6.2812765957460659E-3</c:v>
                </c:pt>
                <c:pt idx="93">
                  <c:v>6.7187234042538346E-3</c:v>
                </c:pt>
                <c:pt idx="94">
                  <c:v>-1.2812765957461725E-3</c:v>
                </c:pt>
                <c:pt idx="95">
                  <c:v>-7.2812765957461778E-3</c:v>
                </c:pt>
                <c:pt idx="96">
                  <c:v>-2.8127659574606056E-4</c:v>
                </c:pt>
                <c:pt idx="97">
                  <c:v>4.7187234042538329E-3</c:v>
                </c:pt>
                <c:pt idx="98">
                  <c:v>7.7187234042539465E-3</c:v>
                </c:pt>
                <c:pt idx="99">
                  <c:v>7.187234042538293E-4</c:v>
                </c:pt>
                <c:pt idx="100">
                  <c:v>-2.2812765957460623E-3</c:v>
                </c:pt>
                <c:pt idx="101">
                  <c:v>7.187234042538293E-4</c:v>
                </c:pt>
                <c:pt idx="102">
                  <c:v>4.7187234042538329E-3</c:v>
                </c:pt>
                <c:pt idx="103">
                  <c:v>1.7187234042539412E-3</c:v>
                </c:pt>
                <c:pt idx="104">
                  <c:v>-2.8127659574606056E-4</c:v>
                </c:pt>
                <c:pt idx="105">
                  <c:v>7.187234042538293E-4</c:v>
                </c:pt>
                <c:pt idx="106">
                  <c:v>5.7187234042539448E-3</c:v>
                </c:pt>
                <c:pt idx="107">
                  <c:v>-2.2812765957460623E-3</c:v>
                </c:pt>
                <c:pt idx="108">
                  <c:v>2.7187234042538311E-3</c:v>
                </c:pt>
                <c:pt idx="109">
                  <c:v>4.7187234042538329E-3</c:v>
                </c:pt>
                <c:pt idx="110">
                  <c:v>5.7187234042539448E-3</c:v>
                </c:pt>
                <c:pt idx="111">
                  <c:v>3.718723404253943E-3</c:v>
                </c:pt>
                <c:pt idx="112">
                  <c:v>-2.8127659574606056E-4</c:v>
                </c:pt>
                <c:pt idx="113">
                  <c:v>6.7187234042538346E-3</c:v>
                </c:pt>
                <c:pt idx="114">
                  <c:v>-4.2812765957460641E-3</c:v>
                </c:pt>
                <c:pt idx="115">
                  <c:v>-4.2812765957460641E-3</c:v>
                </c:pt>
                <c:pt idx="116">
                  <c:v>7.187234042538293E-4</c:v>
                </c:pt>
                <c:pt idx="117">
                  <c:v>1.7187234042539412E-3</c:v>
                </c:pt>
                <c:pt idx="118">
                  <c:v>-3.2812765957461743E-3</c:v>
                </c:pt>
                <c:pt idx="119">
                  <c:v>-8.2812765957460677E-3</c:v>
                </c:pt>
                <c:pt idx="120">
                  <c:v>-2.8127659574606056E-4</c:v>
                </c:pt>
                <c:pt idx="121">
                  <c:v>1.7187234042539412E-3</c:v>
                </c:pt>
                <c:pt idx="122">
                  <c:v>-2.2812765957460623E-3</c:v>
                </c:pt>
                <c:pt idx="123">
                  <c:v>-2.2812765957460623E-3</c:v>
                </c:pt>
                <c:pt idx="124">
                  <c:v>7.187234042538293E-4</c:v>
                </c:pt>
                <c:pt idx="125">
                  <c:v>2.7187234042538311E-3</c:v>
                </c:pt>
                <c:pt idx="126">
                  <c:v>-1.2812765957461725E-3</c:v>
                </c:pt>
                <c:pt idx="127">
                  <c:v>-8.2812765957460677E-3</c:v>
                </c:pt>
                <c:pt idx="128">
                  <c:v>5.7187234042539448E-3</c:v>
                </c:pt>
                <c:pt idx="129">
                  <c:v>3.718723404253943E-3</c:v>
                </c:pt>
                <c:pt idx="130">
                  <c:v>-5.281276595746176E-3</c:v>
                </c:pt>
                <c:pt idx="131">
                  <c:v>-2.8127659574606056E-4</c:v>
                </c:pt>
                <c:pt idx="132">
                  <c:v>-2.8127659574606056E-4</c:v>
                </c:pt>
                <c:pt idx="133">
                  <c:v>7.187234042538293E-4</c:v>
                </c:pt>
                <c:pt idx="134">
                  <c:v>7.7187234042539465E-3</c:v>
                </c:pt>
                <c:pt idx="135">
                  <c:v>-3.2812765957461743E-3</c:v>
                </c:pt>
                <c:pt idx="136">
                  <c:v>3.718723404253943E-3</c:v>
                </c:pt>
                <c:pt idx="137">
                  <c:v>3.718723404253943E-3</c:v>
                </c:pt>
                <c:pt idx="138">
                  <c:v>1.7187234042539412E-3</c:v>
                </c:pt>
                <c:pt idx="139">
                  <c:v>-4.2812765957460641E-3</c:v>
                </c:pt>
                <c:pt idx="140">
                  <c:v>-3.2812765957461743E-3</c:v>
                </c:pt>
                <c:pt idx="141">
                  <c:v>-3.2812765957461743E-3</c:v>
                </c:pt>
                <c:pt idx="142">
                  <c:v>-2.2812765957460623E-3</c:v>
                </c:pt>
                <c:pt idx="143">
                  <c:v>1.7187234042539412E-3</c:v>
                </c:pt>
                <c:pt idx="144">
                  <c:v>-2.8127659574606056E-4</c:v>
                </c:pt>
                <c:pt idx="145">
                  <c:v>6.7187234042538346E-3</c:v>
                </c:pt>
                <c:pt idx="146">
                  <c:v>2.7187234042538311E-3</c:v>
                </c:pt>
                <c:pt idx="147">
                  <c:v>7.187234042538293E-4</c:v>
                </c:pt>
                <c:pt idx="148">
                  <c:v>6.7187234042538346E-3</c:v>
                </c:pt>
                <c:pt idx="149">
                  <c:v>-1.2812765957461725E-3</c:v>
                </c:pt>
                <c:pt idx="150">
                  <c:v>7.187234042538293E-4</c:v>
                </c:pt>
                <c:pt idx="151">
                  <c:v>3.718723404253943E-3</c:v>
                </c:pt>
                <c:pt idx="152">
                  <c:v>7.187234042538293E-4</c:v>
                </c:pt>
                <c:pt idx="153">
                  <c:v>-7.2812765957461778E-3</c:v>
                </c:pt>
                <c:pt idx="154">
                  <c:v>7.187234042538293E-4</c:v>
                </c:pt>
                <c:pt idx="155">
                  <c:v>-2.8127659574606056E-4</c:v>
                </c:pt>
                <c:pt idx="156">
                  <c:v>1.7187234042539412E-3</c:v>
                </c:pt>
                <c:pt idx="157">
                  <c:v>-1.2812765957461725E-3</c:v>
                </c:pt>
                <c:pt idx="158">
                  <c:v>2.7187234042538311E-3</c:v>
                </c:pt>
                <c:pt idx="159">
                  <c:v>-2.2812765957460623E-3</c:v>
                </c:pt>
                <c:pt idx="160">
                  <c:v>2.7187234042538311E-3</c:v>
                </c:pt>
                <c:pt idx="161">
                  <c:v>-2.2812765957460623E-3</c:v>
                </c:pt>
                <c:pt idx="162">
                  <c:v>7.187234042538293E-4</c:v>
                </c:pt>
                <c:pt idx="163">
                  <c:v>-3.2812765957461743E-3</c:v>
                </c:pt>
                <c:pt idx="164">
                  <c:v>1.7187234042539412E-3</c:v>
                </c:pt>
                <c:pt idx="165">
                  <c:v>-5.281276595746176E-3</c:v>
                </c:pt>
                <c:pt idx="166">
                  <c:v>5.7187234042539448E-3</c:v>
                </c:pt>
                <c:pt idx="167">
                  <c:v>1.7187234042539412E-3</c:v>
                </c:pt>
                <c:pt idx="168">
                  <c:v>-2.8127659574606056E-4</c:v>
                </c:pt>
                <c:pt idx="169">
                  <c:v>4.7187234042538329E-3</c:v>
                </c:pt>
                <c:pt idx="170">
                  <c:v>4.7187234042538329E-3</c:v>
                </c:pt>
                <c:pt idx="171">
                  <c:v>4.7187234042538329E-3</c:v>
                </c:pt>
                <c:pt idx="172">
                  <c:v>7.187234042538293E-4</c:v>
                </c:pt>
                <c:pt idx="173">
                  <c:v>4.7187234042538329E-3</c:v>
                </c:pt>
                <c:pt idx="174">
                  <c:v>-2.2812765957460623E-3</c:v>
                </c:pt>
                <c:pt idx="175">
                  <c:v>-4.2812765957460641E-3</c:v>
                </c:pt>
                <c:pt idx="176">
                  <c:v>-1.2812765957461725E-3</c:v>
                </c:pt>
                <c:pt idx="177">
                  <c:v>7.187234042538293E-4</c:v>
                </c:pt>
                <c:pt idx="178">
                  <c:v>-3.2812765957461743E-3</c:v>
                </c:pt>
                <c:pt idx="179">
                  <c:v>-2.2812765957460623E-3</c:v>
                </c:pt>
                <c:pt idx="180">
                  <c:v>1.7187234042539412E-3</c:v>
                </c:pt>
                <c:pt idx="181">
                  <c:v>-3.2812765957461743E-3</c:v>
                </c:pt>
                <c:pt idx="182">
                  <c:v>-3.2812765957461743E-3</c:v>
                </c:pt>
                <c:pt idx="183">
                  <c:v>-2.8127659574606056E-4</c:v>
                </c:pt>
                <c:pt idx="184">
                  <c:v>3.718723404253943E-3</c:v>
                </c:pt>
                <c:pt idx="185">
                  <c:v>9.7187234042539483E-3</c:v>
                </c:pt>
                <c:pt idx="186">
                  <c:v>-3.2812765957461743E-3</c:v>
                </c:pt>
                <c:pt idx="187">
                  <c:v>-2.8127659574606056E-4</c:v>
                </c:pt>
                <c:pt idx="188">
                  <c:v>2.7187234042538311E-3</c:v>
                </c:pt>
                <c:pt idx="189">
                  <c:v>3.718723404253943E-3</c:v>
                </c:pt>
                <c:pt idx="190">
                  <c:v>1.7187234042539412E-3</c:v>
                </c:pt>
                <c:pt idx="191">
                  <c:v>-2.8127659574606056E-4</c:v>
                </c:pt>
                <c:pt idx="192">
                  <c:v>7.187234042538293E-4</c:v>
                </c:pt>
                <c:pt idx="193">
                  <c:v>-1.2812765957461725E-3</c:v>
                </c:pt>
                <c:pt idx="194">
                  <c:v>7.187234042538293E-4</c:v>
                </c:pt>
                <c:pt idx="195">
                  <c:v>7.187234042538293E-4</c:v>
                </c:pt>
                <c:pt idx="196">
                  <c:v>-4.2812765957460641E-3</c:v>
                </c:pt>
                <c:pt idx="197">
                  <c:v>-2.8127659574606056E-4</c:v>
                </c:pt>
                <c:pt idx="198">
                  <c:v>7.187234042538293E-4</c:v>
                </c:pt>
                <c:pt idx="199">
                  <c:v>1.7187234042539412E-3</c:v>
                </c:pt>
                <c:pt idx="200">
                  <c:v>2.7187234042538311E-3</c:v>
                </c:pt>
                <c:pt idx="201">
                  <c:v>2.0718723404253847E-2</c:v>
                </c:pt>
                <c:pt idx="202">
                  <c:v>1.7187234042539412E-3</c:v>
                </c:pt>
                <c:pt idx="203">
                  <c:v>5.7187234042539448E-3</c:v>
                </c:pt>
                <c:pt idx="204">
                  <c:v>-3.2812765957461743E-3</c:v>
                </c:pt>
                <c:pt idx="205">
                  <c:v>3.718723404253943E-3</c:v>
                </c:pt>
                <c:pt idx="206">
                  <c:v>1.7187234042539412E-3</c:v>
                </c:pt>
                <c:pt idx="207">
                  <c:v>5.7187234042539448E-3</c:v>
                </c:pt>
                <c:pt idx="208">
                  <c:v>7.187234042538293E-4</c:v>
                </c:pt>
                <c:pt idx="209">
                  <c:v>1.271872340425384E-2</c:v>
                </c:pt>
                <c:pt idx="210">
                  <c:v>6.7187234042538346E-3</c:v>
                </c:pt>
                <c:pt idx="211">
                  <c:v>-2.2812765957460623E-3</c:v>
                </c:pt>
                <c:pt idx="212">
                  <c:v>7.187234042538293E-4</c:v>
                </c:pt>
                <c:pt idx="213">
                  <c:v>7.187234042538293E-4</c:v>
                </c:pt>
                <c:pt idx="214">
                  <c:v>-2.2812765957460623E-3</c:v>
                </c:pt>
                <c:pt idx="215">
                  <c:v>-1.2812765957461725E-3</c:v>
                </c:pt>
                <c:pt idx="216">
                  <c:v>-2.8127659574606056E-4</c:v>
                </c:pt>
                <c:pt idx="217">
                  <c:v>6.7187234042538346E-3</c:v>
                </c:pt>
                <c:pt idx="218">
                  <c:v>-1.2812765957461725E-3</c:v>
                </c:pt>
                <c:pt idx="219">
                  <c:v>3.718723404253943E-3</c:v>
                </c:pt>
                <c:pt idx="220">
                  <c:v>4.7187234042538329E-3</c:v>
                </c:pt>
                <c:pt idx="221">
                  <c:v>3.718723404253943E-3</c:v>
                </c:pt>
                <c:pt idx="222">
                  <c:v>6.7187234042538346E-3</c:v>
                </c:pt>
                <c:pt idx="223">
                  <c:v>3.718723404253943E-3</c:v>
                </c:pt>
                <c:pt idx="224">
                  <c:v>-1.2812765957461725E-3</c:v>
                </c:pt>
                <c:pt idx="225">
                  <c:v>-2.2812765957460623E-3</c:v>
                </c:pt>
                <c:pt idx="226">
                  <c:v>1.171872340425395E-2</c:v>
                </c:pt>
                <c:pt idx="227">
                  <c:v>-2.8127659574606056E-4</c:v>
                </c:pt>
                <c:pt idx="228">
                  <c:v>-4.2812765957460641E-3</c:v>
                </c:pt>
                <c:pt idx="229">
                  <c:v>3.718723404253943E-3</c:v>
                </c:pt>
                <c:pt idx="230">
                  <c:v>-1.2812765957461725E-3</c:v>
                </c:pt>
                <c:pt idx="231">
                  <c:v>-2.8127659574606056E-4</c:v>
                </c:pt>
                <c:pt idx="232">
                  <c:v>7.187234042538293E-4</c:v>
                </c:pt>
                <c:pt idx="233">
                  <c:v>-1.2281276595746071E-2</c:v>
                </c:pt>
                <c:pt idx="234">
                  <c:v>1.7187234042539412E-3</c:v>
                </c:pt>
                <c:pt idx="235">
                  <c:v>7.187234042538293E-4</c:v>
                </c:pt>
                <c:pt idx="236">
                  <c:v>-3.2812765957461743E-3</c:v>
                </c:pt>
                <c:pt idx="237">
                  <c:v>3.718723404253943E-3</c:v>
                </c:pt>
                <c:pt idx="238">
                  <c:v>-1.2812765957461725E-3</c:v>
                </c:pt>
                <c:pt idx="239">
                  <c:v>7.187234042538293E-4</c:v>
                </c:pt>
                <c:pt idx="240">
                  <c:v>2.7187234042538311E-3</c:v>
                </c:pt>
                <c:pt idx="241">
                  <c:v>2.7187234042538311E-3</c:v>
                </c:pt>
                <c:pt idx="242">
                  <c:v>-2.2812765957460623E-3</c:v>
                </c:pt>
                <c:pt idx="243">
                  <c:v>-2.2812765957460623E-3</c:v>
                </c:pt>
                <c:pt idx="244">
                  <c:v>-2.8127659574606056E-4</c:v>
                </c:pt>
                <c:pt idx="245">
                  <c:v>-2.8127659574606056E-4</c:v>
                </c:pt>
                <c:pt idx="246">
                  <c:v>4.7187234042538329E-3</c:v>
                </c:pt>
                <c:pt idx="247">
                  <c:v>-2.8127659574606056E-4</c:v>
                </c:pt>
                <c:pt idx="248">
                  <c:v>-2.8127659574606056E-4</c:v>
                </c:pt>
                <c:pt idx="249">
                  <c:v>-2.8127659574606056E-4</c:v>
                </c:pt>
                <c:pt idx="250">
                  <c:v>7.187234042538293E-4</c:v>
                </c:pt>
                <c:pt idx="251">
                  <c:v>-1.1281276595746181E-2</c:v>
                </c:pt>
                <c:pt idx="252">
                  <c:v>-1.2281276595746071E-2</c:v>
                </c:pt>
                <c:pt idx="253">
                  <c:v>-2.8127659574606056E-4</c:v>
                </c:pt>
                <c:pt idx="254">
                  <c:v>-4.2812765957460641E-3</c:v>
                </c:pt>
                <c:pt idx="255">
                  <c:v>-4.2812765957460641E-3</c:v>
                </c:pt>
                <c:pt idx="256">
                  <c:v>3.718723404253943E-3</c:v>
                </c:pt>
                <c:pt idx="257">
                  <c:v>-2.8127659574606056E-4</c:v>
                </c:pt>
                <c:pt idx="258">
                  <c:v>1.7187234042539412E-3</c:v>
                </c:pt>
                <c:pt idx="259">
                  <c:v>4.7187234042538329E-3</c:v>
                </c:pt>
                <c:pt idx="260">
                  <c:v>4.7187234042538329E-3</c:v>
                </c:pt>
                <c:pt idx="261">
                  <c:v>2.7187234042538311E-3</c:v>
                </c:pt>
                <c:pt idx="262">
                  <c:v>1.7187234042539412E-3</c:v>
                </c:pt>
                <c:pt idx="263">
                  <c:v>-4.2812765957460641E-3</c:v>
                </c:pt>
                <c:pt idx="264">
                  <c:v>-2.2812765957460623E-3</c:v>
                </c:pt>
                <c:pt idx="265">
                  <c:v>4.7187234042538329E-3</c:v>
                </c:pt>
                <c:pt idx="266">
                  <c:v>2.7187234042538311E-3</c:v>
                </c:pt>
                <c:pt idx="267">
                  <c:v>1.7187234042539412E-3</c:v>
                </c:pt>
                <c:pt idx="268">
                  <c:v>-1.0281276595746069E-2</c:v>
                </c:pt>
                <c:pt idx="269">
                  <c:v>-4.2812765957460641E-3</c:v>
                </c:pt>
                <c:pt idx="270">
                  <c:v>-6.2812765957460659E-3</c:v>
                </c:pt>
                <c:pt idx="271">
                  <c:v>4.7187234042538329E-3</c:v>
                </c:pt>
                <c:pt idx="272">
                  <c:v>-1.2812765957461725E-3</c:v>
                </c:pt>
                <c:pt idx="273">
                  <c:v>-7.2812765957461778E-3</c:v>
                </c:pt>
                <c:pt idx="274">
                  <c:v>-3.2812765957461743E-3</c:v>
                </c:pt>
                <c:pt idx="275">
                  <c:v>-2.2812765957460623E-3</c:v>
                </c:pt>
                <c:pt idx="276">
                  <c:v>-3.2812765957461743E-3</c:v>
                </c:pt>
                <c:pt idx="277">
                  <c:v>-2.8127659574606056E-4</c:v>
                </c:pt>
                <c:pt idx="278">
                  <c:v>-2.2812765957460623E-3</c:v>
                </c:pt>
                <c:pt idx="279">
                  <c:v>7.187234042538293E-4</c:v>
                </c:pt>
                <c:pt idx="280">
                  <c:v>-2.8127659574606056E-4</c:v>
                </c:pt>
                <c:pt idx="281">
                  <c:v>1.7187234042539412E-3</c:v>
                </c:pt>
                <c:pt idx="282">
                  <c:v>-2.8127659574606056E-4</c:v>
                </c:pt>
                <c:pt idx="283">
                  <c:v>-4.2812765957460641E-3</c:v>
                </c:pt>
                <c:pt idx="284">
                  <c:v>7.187234042538293E-4</c:v>
                </c:pt>
                <c:pt idx="285">
                  <c:v>5.7187234042539448E-3</c:v>
                </c:pt>
                <c:pt idx="286">
                  <c:v>3.718723404253943E-3</c:v>
                </c:pt>
                <c:pt idx="287">
                  <c:v>-2.2812765957460623E-3</c:v>
                </c:pt>
                <c:pt idx="288">
                  <c:v>7.187234042538293E-4</c:v>
                </c:pt>
                <c:pt idx="289">
                  <c:v>-2.8127659574606056E-4</c:v>
                </c:pt>
                <c:pt idx="290">
                  <c:v>-3.2812765957461743E-3</c:v>
                </c:pt>
                <c:pt idx="291">
                  <c:v>-3.2812765957461743E-3</c:v>
                </c:pt>
                <c:pt idx="292">
                  <c:v>-1.2812765957461725E-3</c:v>
                </c:pt>
                <c:pt idx="293">
                  <c:v>2.7187234042538311E-3</c:v>
                </c:pt>
                <c:pt idx="294">
                  <c:v>1.7187234042539412E-3</c:v>
                </c:pt>
                <c:pt idx="295">
                  <c:v>-1.2812765957461725E-3</c:v>
                </c:pt>
                <c:pt idx="296">
                  <c:v>3.718723404253943E-3</c:v>
                </c:pt>
                <c:pt idx="297">
                  <c:v>5.7187234042539448E-3</c:v>
                </c:pt>
                <c:pt idx="298">
                  <c:v>-9.2812765957461796E-3</c:v>
                </c:pt>
                <c:pt idx="299">
                  <c:v>-6.2812765957460659E-3</c:v>
                </c:pt>
                <c:pt idx="300">
                  <c:v>-2.2812765957460623E-3</c:v>
                </c:pt>
                <c:pt idx="301">
                  <c:v>-5.281276595746176E-3</c:v>
                </c:pt>
                <c:pt idx="302">
                  <c:v>-1.2812765957461725E-3</c:v>
                </c:pt>
                <c:pt idx="303">
                  <c:v>-3.2812765957461743E-3</c:v>
                </c:pt>
                <c:pt idx="304">
                  <c:v>-1.2812765957461725E-3</c:v>
                </c:pt>
                <c:pt idx="305">
                  <c:v>4.7187234042538329E-3</c:v>
                </c:pt>
                <c:pt idx="306">
                  <c:v>-4.2812765957460641E-3</c:v>
                </c:pt>
                <c:pt idx="307">
                  <c:v>1.7187234042539412E-3</c:v>
                </c:pt>
                <c:pt idx="308">
                  <c:v>-2.2812765957460623E-3</c:v>
                </c:pt>
                <c:pt idx="309">
                  <c:v>-7.2812765957461778E-3</c:v>
                </c:pt>
                <c:pt idx="310">
                  <c:v>-8.2812765957460677E-3</c:v>
                </c:pt>
                <c:pt idx="311">
                  <c:v>-3.2812765957461743E-3</c:v>
                </c:pt>
                <c:pt idx="312">
                  <c:v>3.718723404253943E-3</c:v>
                </c:pt>
                <c:pt idx="313">
                  <c:v>7.187234042538293E-4</c:v>
                </c:pt>
                <c:pt idx="314">
                  <c:v>1.3718723404253841E-2</c:v>
                </c:pt>
                <c:pt idx="315">
                  <c:v>-2.2812765957460623E-3</c:v>
                </c:pt>
                <c:pt idx="316">
                  <c:v>1.7187234042539412E-3</c:v>
                </c:pt>
                <c:pt idx="317">
                  <c:v>-7.2812765957461778E-3</c:v>
                </c:pt>
                <c:pt idx="318">
                  <c:v>-2.8127659574606056E-4</c:v>
                </c:pt>
                <c:pt idx="319">
                  <c:v>2.7187234042538311E-3</c:v>
                </c:pt>
                <c:pt idx="320">
                  <c:v>-3.2812765957461743E-3</c:v>
                </c:pt>
                <c:pt idx="321">
                  <c:v>-2.2812765957460623E-3</c:v>
                </c:pt>
                <c:pt idx="322">
                  <c:v>-4.2812765957460641E-3</c:v>
                </c:pt>
                <c:pt idx="323">
                  <c:v>-3.2812765957461743E-3</c:v>
                </c:pt>
                <c:pt idx="324">
                  <c:v>-2.8127659574606056E-4</c:v>
                </c:pt>
                <c:pt idx="325">
                  <c:v>-2.2812765957460623E-3</c:v>
                </c:pt>
                <c:pt idx="326">
                  <c:v>8.7187234042538364E-3</c:v>
                </c:pt>
                <c:pt idx="327">
                  <c:v>-2.8127659574606056E-4</c:v>
                </c:pt>
                <c:pt idx="328">
                  <c:v>7.187234042538293E-4</c:v>
                </c:pt>
                <c:pt idx="329">
                  <c:v>1.7187234042539412E-3</c:v>
                </c:pt>
                <c:pt idx="330">
                  <c:v>7.187234042538293E-4</c:v>
                </c:pt>
                <c:pt idx="331">
                  <c:v>7.187234042538293E-4</c:v>
                </c:pt>
                <c:pt idx="332">
                  <c:v>3.718723404253943E-3</c:v>
                </c:pt>
                <c:pt idx="333">
                  <c:v>-4.2812765957460641E-3</c:v>
                </c:pt>
                <c:pt idx="334">
                  <c:v>-4.2812765957460641E-3</c:v>
                </c:pt>
                <c:pt idx="335">
                  <c:v>-2.2812765957460623E-3</c:v>
                </c:pt>
                <c:pt idx="336">
                  <c:v>7.187234042538293E-4</c:v>
                </c:pt>
                <c:pt idx="337">
                  <c:v>-2.2812765957460623E-3</c:v>
                </c:pt>
                <c:pt idx="338">
                  <c:v>1.7187234042539412E-3</c:v>
                </c:pt>
                <c:pt idx="339">
                  <c:v>-2.8127659574606056E-4</c:v>
                </c:pt>
                <c:pt idx="340">
                  <c:v>1.7187234042539412E-3</c:v>
                </c:pt>
                <c:pt idx="341">
                  <c:v>-2.8127659574606056E-4</c:v>
                </c:pt>
                <c:pt idx="342">
                  <c:v>3.718723404253943E-3</c:v>
                </c:pt>
                <c:pt idx="343">
                  <c:v>8.7187234042538364E-3</c:v>
                </c:pt>
                <c:pt idx="344">
                  <c:v>-2.2812765957460623E-3</c:v>
                </c:pt>
                <c:pt idx="345">
                  <c:v>-1.2812765957461725E-3</c:v>
                </c:pt>
                <c:pt idx="346">
                  <c:v>-2.8127659574606056E-4</c:v>
                </c:pt>
                <c:pt idx="347">
                  <c:v>7.187234042538293E-4</c:v>
                </c:pt>
                <c:pt idx="348">
                  <c:v>7.187234042538293E-4</c:v>
                </c:pt>
                <c:pt idx="349">
                  <c:v>3.718723404253943E-3</c:v>
                </c:pt>
                <c:pt idx="350">
                  <c:v>6.7187234042538346E-3</c:v>
                </c:pt>
                <c:pt idx="351">
                  <c:v>7.187234042538293E-4</c:v>
                </c:pt>
                <c:pt idx="352">
                  <c:v>-3.2812765957461743E-3</c:v>
                </c:pt>
                <c:pt idx="353">
                  <c:v>-3.2812765957461743E-3</c:v>
                </c:pt>
                <c:pt idx="354">
                  <c:v>-1.2812765957461725E-3</c:v>
                </c:pt>
                <c:pt idx="355">
                  <c:v>-2.8127659574606056E-4</c:v>
                </c:pt>
                <c:pt idx="356">
                  <c:v>5.7187234042539448E-3</c:v>
                </c:pt>
                <c:pt idx="357">
                  <c:v>5.7187234042539448E-3</c:v>
                </c:pt>
                <c:pt idx="358">
                  <c:v>-2.8127659574606056E-4</c:v>
                </c:pt>
                <c:pt idx="359">
                  <c:v>2.7187234042538311E-3</c:v>
                </c:pt>
                <c:pt idx="360">
                  <c:v>1.7187234042539412E-3</c:v>
                </c:pt>
                <c:pt idx="361">
                  <c:v>1.7187234042539412E-3</c:v>
                </c:pt>
                <c:pt idx="362">
                  <c:v>-5.281276595746176E-3</c:v>
                </c:pt>
                <c:pt idx="363">
                  <c:v>3.718723404253943E-3</c:v>
                </c:pt>
                <c:pt idx="364">
                  <c:v>6.7187234042538346E-3</c:v>
                </c:pt>
                <c:pt idx="365">
                  <c:v>-3.2812765957461743E-3</c:v>
                </c:pt>
                <c:pt idx="366">
                  <c:v>1.7187234042539412E-3</c:v>
                </c:pt>
                <c:pt idx="367">
                  <c:v>-1.2812765957461725E-3</c:v>
                </c:pt>
                <c:pt idx="368">
                  <c:v>-2.2812765957460623E-3</c:v>
                </c:pt>
                <c:pt idx="369">
                  <c:v>4.7187234042538329E-3</c:v>
                </c:pt>
                <c:pt idx="370">
                  <c:v>8.7187234042538364E-3</c:v>
                </c:pt>
                <c:pt idx="371">
                  <c:v>-3.2812765957461743E-3</c:v>
                </c:pt>
                <c:pt idx="372">
                  <c:v>-1.2812765957461725E-3</c:v>
                </c:pt>
                <c:pt idx="373">
                  <c:v>2.7187234042538311E-3</c:v>
                </c:pt>
                <c:pt idx="374">
                  <c:v>-4.2812765957460641E-3</c:v>
                </c:pt>
                <c:pt idx="375">
                  <c:v>-2.8127659574606056E-4</c:v>
                </c:pt>
                <c:pt idx="376">
                  <c:v>4.7187234042538329E-3</c:v>
                </c:pt>
                <c:pt idx="377">
                  <c:v>4.7187234042538329E-3</c:v>
                </c:pt>
                <c:pt idx="378">
                  <c:v>2.7187234042538311E-3</c:v>
                </c:pt>
                <c:pt idx="379">
                  <c:v>1.7187234042539412E-3</c:v>
                </c:pt>
                <c:pt idx="380">
                  <c:v>-9.2812765957461796E-3</c:v>
                </c:pt>
                <c:pt idx="381">
                  <c:v>-1.2812765957461725E-3</c:v>
                </c:pt>
                <c:pt idx="382">
                  <c:v>-3.2812765957461743E-3</c:v>
                </c:pt>
                <c:pt idx="383">
                  <c:v>-2.2812765957460623E-3</c:v>
                </c:pt>
                <c:pt idx="384">
                  <c:v>-1.0281276595746069E-2</c:v>
                </c:pt>
                <c:pt idx="385">
                  <c:v>-3.2812765957461743E-3</c:v>
                </c:pt>
                <c:pt idx="386">
                  <c:v>-3.2812765957461743E-3</c:v>
                </c:pt>
                <c:pt idx="387">
                  <c:v>5.7187234042539448E-3</c:v>
                </c:pt>
                <c:pt idx="388">
                  <c:v>5.7187234042539448E-3</c:v>
                </c:pt>
                <c:pt idx="389">
                  <c:v>7.187234042538293E-4</c:v>
                </c:pt>
                <c:pt idx="390">
                  <c:v>-1.2812765957461725E-3</c:v>
                </c:pt>
                <c:pt idx="391">
                  <c:v>-5.281276595746176E-3</c:v>
                </c:pt>
                <c:pt idx="392">
                  <c:v>1.7187234042539412E-3</c:v>
                </c:pt>
                <c:pt idx="393">
                  <c:v>2.7187234042538311E-3</c:v>
                </c:pt>
                <c:pt idx="394">
                  <c:v>1.7187234042539412E-3</c:v>
                </c:pt>
                <c:pt idx="395">
                  <c:v>6.7187234042538346E-3</c:v>
                </c:pt>
                <c:pt idx="396">
                  <c:v>-1.2812765957461725E-3</c:v>
                </c:pt>
                <c:pt idx="397">
                  <c:v>3.718723404253943E-3</c:v>
                </c:pt>
                <c:pt idx="398">
                  <c:v>-1.2812765957461725E-3</c:v>
                </c:pt>
                <c:pt idx="399">
                  <c:v>-1.8281276595746077E-2</c:v>
                </c:pt>
                <c:pt idx="400">
                  <c:v>-2.2812765957460623E-3</c:v>
                </c:pt>
                <c:pt idx="401">
                  <c:v>3.718723404253943E-3</c:v>
                </c:pt>
                <c:pt idx="402">
                  <c:v>-9.2812765957461796E-3</c:v>
                </c:pt>
                <c:pt idx="403">
                  <c:v>7.187234042538293E-4</c:v>
                </c:pt>
                <c:pt idx="404">
                  <c:v>1.7187234042539412E-3</c:v>
                </c:pt>
                <c:pt idx="405">
                  <c:v>7.187234042538293E-4</c:v>
                </c:pt>
                <c:pt idx="406">
                  <c:v>7.187234042538293E-4</c:v>
                </c:pt>
                <c:pt idx="407">
                  <c:v>2.7187234042538311E-3</c:v>
                </c:pt>
                <c:pt idx="408">
                  <c:v>9.7187234042539483E-3</c:v>
                </c:pt>
                <c:pt idx="409">
                  <c:v>1.7187234042539412E-3</c:v>
                </c:pt>
                <c:pt idx="410">
                  <c:v>1.7187234042539412E-3</c:v>
                </c:pt>
                <c:pt idx="411">
                  <c:v>-4.2812765957460641E-3</c:v>
                </c:pt>
                <c:pt idx="412">
                  <c:v>1.7187234042539412E-3</c:v>
                </c:pt>
                <c:pt idx="413">
                  <c:v>8.7187234042538364E-3</c:v>
                </c:pt>
                <c:pt idx="414">
                  <c:v>-2.2812765957460623E-3</c:v>
                </c:pt>
                <c:pt idx="415">
                  <c:v>-3.2812765957461743E-3</c:v>
                </c:pt>
                <c:pt idx="416">
                  <c:v>4.7187234042538329E-3</c:v>
                </c:pt>
                <c:pt idx="417">
                  <c:v>-6.2812765957460659E-3</c:v>
                </c:pt>
                <c:pt idx="418">
                  <c:v>1.7187234042539412E-3</c:v>
                </c:pt>
                <c:pt idx="419">
                  <c:v>-1.2812765957461725E-3</c:v>
                </c:pt>
                <c:pt idx="420">
                  <c:v>2.7187234042538311E-3</c:v>
                </c:pt>
                <c:pt idx="421">
                  <c:v>-2.8127659574606056E-4</c:v>
                </c:pt>
                <c:pt idx="422">
                  <c:v>1.7187234042539412E-3</c:v>
                </c:pt>
                <c:pt idx="423">
                  <c:v>3.718723404253943E-3</c:v>
                </c:pt>
                <c:pt idx="424">
                  <c:v>3.718723404253943E-3</c:v>
                </c:pt>
                <c:pt idx="425">
                  <c:v>3.718723404253943E-3</c:v>
                </c:pt>
                <c:pt idx="426">
                  <c:v>-1.2812765957461725E-3</c:v>
                </c:pt>
                <c:pt idx="427">
                  <c:v>-3.2812765957461743E-3</c:v>
                </c:pt>
                <c:pt idx="428">
                  <c:v>1.7187234042539412E-3</c:v>
                </c:pt>
                <c:pt idx="429">
                  <c:v>9.7187234042539483E-3</c:v>
                </c:pt>
                <c:pt idx="430">
                  <c:v>-1.2812765957461725E-3</c:v>
                </c:pt>
                <c:pt idx="431">
                  <c:v>7.187234042538293E-4</c:v>
                </c:pt>
                <c:pt idx="432">
                  <c:v>1.7187234042539412E-3</c:v>
                </c:pt>
                <c:pt idx="433">
                  <c:v>2.7187234042538311E-3</c:v>
                </c:pt>
                <c:pt idx="434">
                  <c:v>-2.2812765957460623E-3</c:v>
                </c:pt>
                <c:pt idx="435">
                  <c:v>2.7187234042538311E-3</c:v>
                </c:pt>
                <c:pt idx="436">
                  <c:v>3.718723404253943E-3</c:v>
                </c:pt>
                <c:pt idx="437">
                  <c:v>4.7187234042538329E-3</c:v>
                </c:pt>
                <c:pt idx="438">
                  <c:v>-1.2812765957461725E-3</c:v>
                </c:pt>
                <c:pt idx="439">
                  <c:v>1.7187234042539412E-3</c:v>
                </c:pt>
                <c:pt idx="440">
                  <c:v>-1.2812765957461725E-3</c:v>
                </c:pt>
                <c:pt idx="441">
                  <c:v>-2.8127659574606056E-4</c:v>
                </c:pt>
                <c:pt idx="442">
                  <c:v>2.7187234042538311E-3</c:v>
                </c:pt>
                <c:pt idx="443">
                  <c:v>-1.3281276595746183E-2</c:v>
                </c:pt>
                <c:pt idx="444">
                  <c:v>-1.1281276595746181E-2</c:v>
                </c:pt>
                <c:pt idx="445">
                  <c:v>-7.2812765957461778E-3</c:v>
                </c:pt>
                <c:pt idx="446">
                  <c:v>-3.2812765957461743E-3</c:v>
                </c:pt>
                <c:pt idx="447">
                  <c:v>-1.2812765957461725E-3</c:v>
                </c:pt>
                <c:pt idx="448">
                  <c:v>-1.2812765957461725E-3</c:v>
                </c:pt>
                <c:pt idx="449">
                  <c:v>1.7187234042539412E-3</c:v>
                </c:pt>
                <c:pt idx="450">
                  <c:v>2.7187234042538311E-3</c:v>
                </c:pt>
                <c:pt idx="451">
                  <c:v>7.187234042538293E-4</c:v>
                </c:pt>
                <c:pt idx="452">
                  <c:v>-1.2812765957461725E-3</c:v>
                </c:pt>
                <c:pt idx="453">
                  <c:v>-3.2812765957461743E-3</c:v>
                </c:pt>
                <c:pt idx="454">
                  <c:v>3.718723404253943E-3</c:v>
                </c:pt>
                <c:pt idx="455">
                  <c:v>-4.2812765957460641E-3</c:v>
                </c:pt>
                <c:pt idx="456">
                  <c:v>7.187234042538293E-4</c:v>
                </c:pt>
                <c:pt idx="457">
                  <c:v>-1.2812765957461725E-3</c:v>
                </c:pt>
                <c:pt idx="458">
                  <c:v>2.7187234042538311E-3</c:v>
                </c:pt>
                <c:pt idx="459">
                  <c:v>7.187234042538293E-4</c:v>
                </c:pt>
                <c:pt idx="460">
                  <c:v>-4.2812765957460641E-3</c:v>
                </c:pt>
                <c:pt idx="461">
                  <c:v>-2.2812765957460623E-3</c:v>
                </c:pt>
                <c:pt idx="462">
                  <c:v>7.187234042538293E-4</c:v>
                </c:pt>
                <c:pt idx="463">
                  <c:v>-2.8127659574606056E-4</c:v>
                </c:pt>
                <c:pt idx="464">
                  <c:v>-4.2812765957460641E-3</c:v>
                </c:pt>
                <c:pt idx="465">
                  <c:v>7.187234042538293E-4</c:v>
                </c:pt>
                <c:pt idx="466">
                  <c:v>-8.2812765957460677E-3</c:v>
                </c:pt>
                <c:pt idx="467">
                  <c:v>7.187234042538293E-4</c:v>
                </c:pt>
                <c:pt idx="468">
                  <c:v>2.7187234042538311E-3</c:v>
                </c:pt>
                <c:pt idx="469">
                  <c:v>7.187234042538293E-4</c:v>
                </c:pt>
                <c:pt idx="470">
                  <c:v>4.7187234042538329E-3</c:v>
                </c:pt>
                <c:pt idx="471">
                  <c:v>-2.8127659574606056E-4</c:v>
                </c:pt>
                <c:pt idx="472">
                  <c:v>7.187234042538293E-4</c:v>
                </c:pt>
                <c:pt idx="473">
                  <c:v>-2.2812765957460623E-3</c:v>
                </c:pt>
                <c:pt idx="474">
                  <c:v>1.7187234042539412E-3</c:v>
                </c:pt>
                <c:pt idx="475">
                  <c:v>-1.2812765957461725E-3</c:v>
                </c:pt>
                <c:pt idx="476">
                  <c:v>1.7187234042539412E-3</c:v>
                </c:pt>
                <c:pt idx="477">
                  <c:v>-2.2812765957460623E-3</c:v>
                </c:pt>
                <c:pt idx="478">
                  <c:v>6.7187234042538346E-3</c:v>
                </c:pt>
                <c:pt idx="479">
                  <c:v>3.718723404253943E-3</c:v>
                </c:pt>
                <c:pt idx="480">
                  <c:v>-1.2812765957461725E-3</c:v>
                </c:pt>
                <c:pt idx="481">
                  <c:v>-3.2812765957461743E-3</c:v>
                </c:pt>
                <c:pt idx="482">
                  <c:v>5.7187234042539448E-3</c:v>
                </c:pt>
                <c:pt idx="483">
                  <c:v>-3.2812765957461743E-3</c:v>
                </c:pt>
                <c:pt idx="484">
                  <c:v>-2.8127659574606056E-4</c:v>
                </c:pt>
                <c:pt idx="485">
                  <c:v>1.7187234042539412E-3</c:v>
                </c:pt>
                <c:pt idx="486">
                  <c:v>7.187234042538293E-4</c:v>
                </c:pt>
                <c:pt idx="487">
                  <c:v>7.187234042538293E-4</c:v>
                </c:pt>
                <c:pt idx="488">
                  <c:v>-2.8127659574606056E-4</c:v>
                </c:pt>
                <c:pt idx="489">
                  <c:v>-1.2812765957461725E-3</c:v>
                </c:pt>
                <c:pt idx="490">
                  <c:v>-2.8127659574606056E-4</c:v>
                </c:pt>
                <c:pt idx="491">
                  <c:v>1.7187234042539412E-3</c:v>
                </c:pt>
                <c:pt idx="492">
                  <c:v>-2.8127659574606056E-4</c:v>
                </c:pt>
                <c:pt idx="493">
                  <c:v>1.7187234042539412E-3</c:v>
                </c:pt>
                <c:pt idx="494">
                  <c:v>-1.2812765957461725E-3</c:v>
                </c:pt>
                <c:pt idx="495">
                  <c:v>-1.2812765957461725E-3</c:v>
                </c:pt>
                <c:pt idx="496">
                  <c:v>1.7187234042539412E-3</c:v>
                </c:pt>
                <c:pt idx="497">
                  <c:v>1.7187234042539412E-3</c:v>
                </c:pt>
                <c:pt idx="498">
                  <c:v>5.7187234042539448E-3</c:v>
                </c:pt>
                <c:pt idx="499">
                  <c:v>7.187234042538293E-4</c:v>
                </c:pt>
                <c:pt idx="500">
                  <c:v>-1.2812765957461725E-3</c:v>
                </c:pt>
                <c:pt idx="501">
                  <c:v>7.187234042538293E-4</c:v>
                </c:pt>
                <c:pt idx="502">
                  <c:v>7.187234042538293E-4</c:v>
                </c:pt>
                <c:pt idx="503">
                  <c:v>7.187234042538293E-4</c:v>
                </c:pt>
                <c:pt idx="504">
                  <c:v>7.187234042538293E-4</c:v>
                </c:pt>
                <c:pt idx="505">
                  <c:v>-2.2812765957460623E-3</c:v>
                </c:pt>
                <c:pt idx="506">
                  <c:v>3.718723404253943E-3</c:v>
                </c:pt>
                <c:pt idx="507">
                  <c:v>-7.2812765957461778E-3</c:v>
                </c:pt>
                <c:pt idx="508">
                  <c:v>-6.2812765957460659E-3</c:v>
                </c:pt>
                <c:pt idx="509">
                  <c:v>-7.2812765957461778E-3</c:v>
                </c:pt>
                <c:pt idx="510">
                  <c:v>6.7187234042538346E-3</c:v>
                </c:pt>
                <c:pt idx="511">
                  <c:v>-1.2812765957461725E-3</c:v>
                </c:pt>
                <c:pt idx="512">
                  <c:v>-1.2812765957461725E-3</c:v>
                </c:pt>
                <c:pt idx="513">
                  <c:v>3.718723404253943E-3</c:v>
                </c:pt>
                <c:pt idx="514">
                  <c:v>3.718723404253943E-3</c:v>
                </c:pt>
                <c:pt idx="515">
                  <c:v>-1.2812765957461725E-3</c:v>
                </c:pt>
                <c:pt idx="516">
                  <c:v>3.718723404253943E-3</c:v>
                </c:pt>
                <c:pt idx="517">
                  <c:v>7.187234042538293E-4</c:v>
                </c:pt>
                <c:pt idx="518">
                  <c:v>-2.2812765957460623E-3</c:v>
                </c:pt>
                <c:pt idx="519">
                  <c:v>-1.2812765957461725E-3</c:v>
                </c:pt>
                <c:pt idx="520">
                  <c:v>1.7187234042539412E-3</c:v>
                </c:pt>
                <c:pt idx="521">
                  <c:v>4.7187234042538329E-3</c:v>
                </c:pt>
                <c:pt idx="522">
                  <c:v>3.718723404253943E-3</c:v>
                </c:pt>
                <c:pt idx="523">
                  <c:v>7.187234042538293E-4</c:v>
                </c:pt>
                <c:pt idx="524">
                  <c:v>-2.8127659574606056E-4</c:v>
                </c:pt>
                <c:pt idx="525">
                  <c:v>-4.2812765957460641E-3</c:v>
                </c:pt>
                <c:pt idx="526">
                  <c:v>7.187234042538293E-4</c:v>
                </c:pt>
                <c:pt idx="527">
                  <c:v>2.7187234042538311E-3</c:v>
                </c:pt>
                <c:pt idx="528">
                  <c:v>2.7187234042538311E-3</c:v>
                </c:pt>
                <c:pt idx="529">
                  <c:v>4.7187234042538329E-3</c:v>
                </c:pt>
                <c:pt idx="530">
                  <c:v>-1.2812765957461725E-3</c:v>
                </c:pt>
                <c:pt idx="531">
                  <c:v>-2.8127659574606056E-4</c:v>
                </c:pt>
                <c:pt idx="532">
                  <c:v>7.187234042538293E-4</c:v>
                </c:pt>
                <c:pt idx="533">
                  <c:v>2.7187234042538311E-3</c:v>
                </c:pt>
                <c:pt idx="534">
                  <c:v>2.7187234042538311E-3</c:v>
                </c:pt>
                <c:pt idx="535">
                  <c:v>4.7187234042538329E-3</c:v>
                </c:pt>
                <c:pt idx="536">
                  <c:v>2.7187234042538311E-3</c:v>
                </c:pt>
                <c:pt idx="537">
                  <c:v>1.7187234042539412E-3</c:v>
                </c:pt>
                <c:pt idx="538">
                  <c:v>9.7187234042539483E-3</c:v>
                </c:pt>
                <c:pt idx="539">
                  <c:v>7.187234042538293E-4</c:v>
                </c:pt>
                <c:pt idx="540">
                  <c:v>-4.2812765957460641E-3</c:v>
                </c:pt>
                <c:pt idx="541">
                  <c:v>2.7187234042538311E-3</c:v>
                </c:pt>
                <c:pt idx="542">
                  <c:v>-7.2812765957461778E-3</c:v>
                </c:pt>
                <c:pt idx="543">
                  <c:v>7.187234042538293E-4</c:v>
                </c:pt>
                <c:pt idx="544">
                  <c:v>-3.2812765957461743E-3</c:v>
                </c:pt>
                <c:pt idx="545">
                  <c:v>-2.8127659574606056E-4</c:v>
                </c:pt>
                <c:pt idx="546">
                  <c:v>7.187234042538293E-4</c:v>
                </c:pt>
                <c:pt idx="547">
                  <c:v>-2.2812765957460623E-3</c:v>
                </c:pt>
                <c:pt idx="548">
                  <c:v>-1.2812765957461725E-3</c:v>
                </c:pt>
                <c:pt idx="549">
                  <c:v>-4.2812765957460641E-3</c:v>
                </c:pt>
                <c:pt idx="550">
                  <c:v>-3.2812765957461743E-3</c:v>
                </c:pt>
                <c:pt idx="551">
                  <c:v>1.7187234042539412E-3</c:v>
                </c:pt>
                <c:pt idx="552">
                  <c:v>2.7187234042538311E-3</c:v>
                </c:pt>
                <c:pt idx="553">
                  <c:v>-2.2812765957460623E-3</c:v>
                </c:pt>
                <c:pt idx="554">
                  <c:v>-6.2812765957460659E-3</c:v>
                </c:pt>
                <c:pt idx="555">
                  <c:v>-4.2812765957460641E-3</c:v>
                </c:pt>
                <c:pt idx="556">
                  <c:v>-2.2812765957460623E-3</c:v>
                </c:pt>
                <c:pt idx="557">
                  <c:v>-3.2812765957461743E-3</c:v>
                </c:pt>
                <c:pt idx="558">
                  <c:v>4.7187234042538329E-3</c:v>
                </c:pt>
                <c:pt idx="559">
                  <c:v>-2.2812765957460623E-3</c:v>
                </c:pt>
                <c:pt idx="560">
                  <c:v>-4.2812765957460641E-3</c:v>
                </c:pt>
                <c:pt idx="561">
                  <c:v>7.187234042538293E-4</c:v>
                </c:pt>
                <c:pt idx="562">
                  <c:v>4.7187234042538329E-3</c:v>
                </c:pt>
                <c:pt idx="563">
                  <c:v>7.187234042538293E-4</c:v>
                </c:pt>
                <c:pt idx="564">
                  <c:v>-1.2812765957461725E-3</c:v>
                </c:pt>
                <c:pt idx="565">
                  <c:v>-2.8127659574606056E-4</c:v>
                </c:pt>
                <c:pt idx="566">
                  <c:v>-2.8127659574606056E-4</c:v>
                </c:pt>
                <c:pt idx="567">
                  <c:v>2.7187234042538311E-3</c:v>
                </c:pt>
                <c:pt idx="568">
                  <c:v>7.187234042538293E-4</c:v>
                </c:pt>
                <c:pt idx="569">
                  <c:v>-8.2812765957460677E-3</c:v>
                </c:pt>
                <c:pt idx="570">
                  <c:v>2.0718723404253847E-2</c:v>
                </c:pt>
                <c:pt idx="571">
                  <c:v>7.187234042538293E-4</c:v>
                </c:pt>
                <c:pt idx="572">
                  <c:v>-1.2812765957461725E-3</c:v>
                </c:pt>
                <c:pt idx="573">
                  <c:v>-5.281276595746176E-3</c:v>
                </c:pt>
                <c:pt idx="574">
                  <c:v>1.7187234042539412E-3</c:v>
                </c:pt>
                <c:pt idx="575">
                  <c:v>7.187234042538293E-4</c:v>
                </c:pt>
                <c:pt idx="576">
                  <c:v>-3.2812765957461743E-3</c:v>
                </c:pt>
                <c:pt idx="577">
                  <c:v>-6.2812765957460659E-3</c:v>
                </c:pt>
                <c:pt idx="578">
                  <c:v>7.187234042538293E-4</c:v>
                </c:pt>
                <c:pt idx="579">
                  <c:v>7.187234042538293E-4</c:v>
                </c:pt>
                <c:pt idx="580">
                  <c:v>3.718723404253943E-3</c:v>
                </c:pt>
                <c:pt idx="581">
                  <c:v>-2.8127659574606056E-4</c:v>
                </c:pt>
                <c:pt idx="582">
                  <c:v>-2.8127659574606056E-4</c:v>
                </c:pt>
                <c:pt idx="583">
                  <c:v>2.7187234042538311E-3</c:v>
                </c:pt>
                <c:pt idx="584">
                  <c:v>-5.281276595746176E-3</c:v>
                </c:pt>
                <c:pt idx="585">
                  <c:v>1.7187234042539412E-3</c:v>
                </c:pt>
                <c:pt idx="586">
                  <c:v>7.187234042538293E-4</c:v>
                </c:pt>
                <c:pt idx="587">
                  <c:v>-2.2812765957460623E-3</c:v>
                </c:pt>
                <c:pt idx="588">
                  <c:v>4.7187234042538329E-3</c:v>
                </c:pt>
                <c:pt idx="589">
                  <c:v>-1.0281276595746069E-2</c:v>
                </c:pt>
                <c:pt idx="590">
                  <c:v>7.187234042538293E-4</c:v>
                </c:pt>
                <c:pt idx="591">
                  <c:v>-2.2812765957460623E-3</c:v>
                </c:pt>
                <c:pt idx="592">
                  <c:v>-2.8127659574606056E-4</c:v>
                </c:pt>
                <c:pt idx="593">
                  <c:v>-1.1281276595746181E-2</c:v>
                </c:pt>
                <c:pt idx="594">
                  <c:v>1.7187234042539412E-3</c:v>
                </c:pt>
                <c:pt idx="595">
                  <c:v>-2.2812765957460623E-3</c:v>
                </c:pt>
                <c:pt idx="596">
                  <c:v>4.7187234042538329E-3</c:v>
                </c:pt>
                <c:pt idx="597">
                  <c:v>-2.8127659574606056E-4</c:v>
                </c:pt>
                <c:pt idx="598">
                  <c:v>-1.2812765957461725E-3</c:v>
                </c:pt>
                <c:pt idx="599">
                  <c:v>1.7187234042539412E-3</c:v>
                </c:pt>
                <c:pt idx="600">
                  <c:v>1.7187234042539412E-3</c:v>
                </c:pt>
                <c:pt idx="601">
                  <c:v>1.7187234042539412E-3</c:v>
                </c:pt>
                <c:pt idx="602">
                  <c:v>2.7187234042538311E-3</c:v>
                </c:pt>
                <c:pt idx="603">
                  <c:v>1.7187234042539412E-3</c:v>
                </c:pt>
                <c:pt idx="604">
                  <c:v>-2.2812765957460623E-3</c:v>
                </c:pt>
                <c:pt idx="605">
                  <c:v>-1.2812765957461725E-3</c:v>
                </c:pt>
                <c:pt idx="606">
                  <c:v>2.7187234042538311E-3</c:v>
                </c:pt>
                <c:pt idx="607">
                  <c:v>-2.8127659574606056E-4</c:v>
                </c:pt>
                <c:pt idx="608">
                  <c:v>-2.2812765957460623E-3</c:v>
                </c:pt>
                <c:pt idx="609">
                  <c:v>-3.2812765957461743E-3</c:v>
                </c:pt>
                <c:pt idx="610">
                  <c:v>7.187234042538293E-4</c:v>
                </c:pt>
                <c:pt idx="611">
                  <c:v>-5.281276595746176E-3</c:v>
                </c:pt>
                <c:pt idx="612">
                  <c:v>-3.2812765957461743E-3</c:v>
                </c:pt>
                <c:pt idx="613">
                  <c:v>7.187234042538293E-4</c:v>
                </c:pt>
                <c:pt idx="614">
                  <c:v>-2.8127659574606056E-4</c:v>
                </c:pt>
                <c:pt idx="615">
                  <c:v>4.7187234042538329E-3</c:v>
                </c:pt>
                <c:pt idx="616">
                  <c:v>4.7187234042538329E-3</c:v>
                </c:pt>
                <c:pt idx="617">
                  <c:v>1.7187234042539412E-3</c:v>
                </c:pt>
                <c:pt idx="618">
                  <c:v>1.7187234042539412E-3</c:v>
                </c:pt>
                <c:pt idx="619">
                  <c:v>-3.2812765957461743E-3</c:v>
                </c:pt>
                <c:pt idx="620">
                  <c:v>1.7187234042539412E-3</c:v>
                </c:pt>
                <c:pt idx="621">
                  <c:v>4.7187234042538329E-3</c:v>
                </c:pt>
                <c:pt idx="622">
                  <c:v>1.7187234042539412E-3</c:v>
                </c:pt>
                <c:pt idx="623">
                  <c:v>-5.281276595746176E-3</c:v>
                </c:pt>
                <c:pt idx="624">
                  <c:v>7.187234042538293E-4</c:v>
                </c:pt>
                <c:pt idx="625">
                  <c:v>-4.2812765957460641E-3</c:v>
                </c:pt>
                <c:pt idx="626">
                  <c:v>7.187234042538293E-4</c:v>
                </c:pt>
                <c:pt idx="627">
                  <c:v>2.7187234042538311E-3</c:v>
                </c:pt>
                <c:pt idx="628">
                  <c:v>1.7187234042539412E-3</c:v>
                </c:pt>
                <c:pt idx="629">
                  <c:v>-2.2812765957460623E-3</c:v>
                </c:pt>
                <c:pt idx="630">
                  <c:v>-3.2812765957461743E-3</c:v>
                </c:pt>
                <c:pt idx="631">
                  <c:v>6.7187234042538346E-3</c:v>
                </c:pt>
                <c:pt idx="632">
                  <c:v>7.187234042538293E-4</c:v>
                </c:pt>
                <c:pt idx="633">
                  <c:v>2.7187234042538311E-3</c:v>
                </c:pt>
                <c:pt idx="634">
                  <c:v>-3.2812765957461743E-3</c:v>
                </c:pt>
                <c:pt idx="635">
                  <c:v>-2.2812765957460623E-3</c:v>
                </c:pt>
                <c:pt idx="636">
                  <c:v>-7.2812765957461778E-3</c:v>
                </c:pt>
                <c:pt idx="637">
                  <c:v>7.187234042538293E-4</c:v>
                </c:pt>
                <c:pt idx="638">
                  <c:v>-5.281276595746176E-3</c:v>
                </c:pt>
                <c:pt idx="639">
                  <c:v>-6.2812765957460659E-3</c:v>
                </c:pt>
                <c:pt idx="640">
                  <c:v>-1.2812765957461725E-3</c:v>
                </c:pt>
                <c:pt idx="641">
                  <c:v>-2.8127659574606056E-4</c:v>
                </c:pt>
                <c:pt idx="642">
                  <c:v>-4.2812765957460641E-3</c:v>
                </c:pt>
                <c:pt idx="643">
                  <c:v>-1.2812765957461725E-3</c:v>
                </c:pt>
                <c:pt idx="644">
                  <c:v>6.7187234042538346E-3</c:v>
                </c:pt>
                <c:pt idx="645">
                  <c:v>5.7187234042539448E-3</c:v>
                </c:pt>
                <c:pt idx="646">
                  <c:v>8.7187234042538364E-3</c:v>
                </c:pt>
                <c:pt idx="647">
                  <c:v>-1.2812765957461725E-3</c:v>
                </c:pt>
                <c:pt idx="648">
                  <c:v>-1.7281276595746187E-2</c:v>
                </c:pt>
                <c:pt idx="649">
                  <c:v>8.7187234042538364E-3</c:v>
                </c:pt>
                <c:pt idx="650">
                  <c:v>1.7187234042539412E-3</c:v>
                </c:pt>
                <c:pt idx="651">
                  <c:v>-2.8127659574606056E-4</c:v>
                </c:pt>
                <c:pt idx="652">
                  <c:v>-3.2812765957461743E-3</c:v>
                </c:pt>
                <c:pt idx="653">
                  <c:v>-2.2812765957460623E-3</c:v>
                </c:pt>
                <c:pt idx="654">
                  <c:v>5.7187234042539448E-3</c:v>
                </c:pt>
                <c:pt idx="655">
                  <c:v>7.7187234042539465E-3</c:v>
                </c:pt>
                <c:pt idx="656">
                  <c:v>-2.8127659574606056E-4</c:v>
                </c:pt>
                <c:pt idx="657">
                  <c:v>-2.2812765957460623E-3</c:v>
                </c:pt>
                <c:pt idx="658">
                  <c:v>7.187234042538293E-4</c:v>
                </c:pt>
                <c:pt idx="659">
                  <c:v>-3.2812765957461743E-3</c:v>
                </c:pt>
                <c:pt idx="660">
                  <c:v>-3.2812765957461743E-3</c:v>
                </c:pt>
                <c:pt idx="661">
                  <c:v>-2.8127659574606056E-4</c:v>
                </c:pt>
                <c:pt idx="662">
                  <c:v>5.7187234042539448E-3</c:v>
                </c:pt>
                <c:pt idx="663">
                  <c:v>-4.2812765957460641E-3</c:v>
                </c:pt>
                <c:pt idx="664">
                  <c:v>1.7187234042539412E-3</c:v>
                </c:pt>
                <c:pt idx="665">
                  <c:v>-2.8127659574606056E-4</c:v>
                </c:pt>
                <c:pt idx="666">
                  <c:v>7.187234042538293E-4</c:v>
                </c:pt>
                <c:pt idx="667">
                  <c:v>-1.2812765957461725E-3</c:v>
                </c:pt>
                <c:pt idx="668">
                  <c:v>3.718723404253943E-3</c:v>
                </c:pt>
                <c:pt idx="669">
                  <c:v>4.7187234042538329E-3</c:v>
                </c:pt>
                <c:pt idx="670">
                  <c:v>-2.8127659574606056E-4</c:v>
                </c:pt>
                <c:pt idx="671">
                  <c:v>2.7187234042538311E-3</c:v>
                </c:pt>
                <c:pt idx="672">
                  <c:v>3.718723404253943E-3</c:v>
                </c:pt>
                <c:pt idx="673">
                  <c:v>1.7187234042539412E-3</c:v>
                </c:pt>
                <c:pt idx="674">
                  <c:v>4.7187234042538329E-3</c:v>
                </c:pt>
                <c:pt idx="675">
                  <c:v>5.7187234042539448E-3</c:v>
                </c:pt>
                <c:pt idx="676">
                  <c:v>2.7187234042538311E-3</c:v>
                </c:pt>
                <c:pt idx="677">
                  <c:v>2.7187234042538311E-3</c:v>
                </c:pt>
                <c:pt idx="678">
                  <c:v>-2.8127659574606056E-4</c:v>
                </c:pt>
                <c:pt idx="679">
                  <c:v>-3.2812765957461743E-3</c:v>
                </c:pt>
                <c:pt idx="680">
                  <c:v>3.718723404253943E-3</c:v>
                </c:pt>
                <c:pt idx="681">
                  <c:v>3.718723404253943E-3</c:v>
                </c:pt>
                <c:pt idx="682">
                  <c:v>-3.2812765957461743E-3</c:v>
                </c:pt>
                <c:pt idx="683">
                  <c:v>5.7187234042539448E-3</c:v>
                </c:pt>
                <c:pt idx="684">
                  <c:v>-2.8127659574606056E-4</c:v>
                </c:pt>
                <c:pt idx="685">
                  <c:v>7.187234042538293E-4</c:v>
                </c:pt>
                <c:pt idx="686">
                  <c:v>-2.8127659574606056E-4</c:v>
                </c:pt>
                <c:pt idx="687">
                  <c:v>-2.8127659574606056E-4</c:v>
                </c:pt>
                <c:pt idx="688">
                  <c:v>-6.2812765957460659E-3</c:v>
                </c:pt>
                <c:pt idx="689">
                  <c:v>-1.2812765957461725E-3</c:v>
                </c:pt>
                <c:pt idx="690">
                  <c:v>5.7187234042539448E-3</c:v>
                </c:pt>
                <c:pt idx="691">
                  <c:v>-2.2812765957460623E-3</c:v>
                </c:pt>
                <c:pt idx="692">
                  <c:v>-2.8127659574606056E-4</c:v>
                </c:pt>
                <c:pt idx="693">
                  <c:v>-2.2812765957460623E-3</c:v>
                </c:pt>
                <c:pt idx="694">
                  <c:v>7.7187234042539465E-3</c:v>
                </c:pt>
                <c:pt idx="695">
                  <c:v>-4.2812765957460641E-3</c:v>
                </c:pt>
                <c:pt idx="696">
                  <c:v>2.7187234042538311E-3</c:v>
                </c:pt>
                <c:pt idx="697">
                  <c:v>-4.2812765957460641E-3</c:v>
                </c:pt>
                <c:pt idx="698">
                  <c:v>-6.2812765957460659E-3</c:v>
                </c:pt>
                <c:pt idx="699">
                  <c:v>-3.2812765957461743E-3</c:v>
                </c:pt>
                <c:pt idx="700">
                  <c:v>1.7187234042539412E-3</c:v>
                </c:pt>
                <c:pt idx="701">
                  <c:v>-2.8127659574606056E-4</c:v>
                </c:pt>
                <c:pt idx="702">
                  <c:v>-1.2812765957461725E-3</c:v>
                </c:pt>
                <c:pt idx="703">
                  <c:v>1.7187234042539412E-3</c:v>
                </c:pt>
                <c:pt idx="704">
                  <c:v>1.7187234042539412E-3</c:v>
                </c:pt>
                <c:pt idx="705">
                  <c:v>-5.281276595746176E-3</c:v>
                </c:pt>
                <c:pt idx="706">
                  <c:v>-2.2812765957460623E-3</c:v>
                </c:pt>
                <c:pt idx="707">
                  <c:v>7.187234042538293E-4</c:v>
                </c:pt>
                <c:pt idx="708">
                  <c:v>2.7187234042538311E-3</c:v>
                </c:pt>
                <c:pt idx="709">
                  <c:v>-1.2812765957461725E-3</c:v>
                </c:pt>
                <c:pt idx="710">
                  <c:v>-1.0281276595746069E-2</c:v>
                </c:pt>
                <c:pt idx="711">
                  <c:v>7.187234042538293E-4</c:v>
                </c:pt>
                <c:pt idx="712">
                  <c:v>2.7187234042538311E-3</c:v>
                </c:pt>
                <c:pt idx="713">
                  <c:v>2.7187234042538311E-3</c:v>
                </c:pt>
                <c:pt idx="714">
                  <c:v>5.7187234042539448E-3</c:v>
                </c:pt>
                <c:pt idx="715">
                  <c:v>6.7187234042538346E-3</c:v>
                </c:pt>
                <c:pt idx="716">
                  <c:v>-2.8127659574606056E-4</c:v>
                </c:pt>
                <c:pt idx="717">
                  <c:v>7.7187234042539465E-3</c:v>
                </c:pt>
                <c:pt idx="718">
                  <c:v>4.7187234042538329E-3</c:v>
                </c:pt>
                <c:pt idx="719">
                  <c:v>-2.8127659574606056E-4</c:v>
                </c:pt>
                <c:pt idx="720">
                  <c:v>1.7187234042539412E-3</c:v>
                </c:pt>
                <c:pt idx="721">
                  <c:v>-6.2812765957460659E-3</c:v>
                </c:pt>
                <c:pt idx="722">
                  <c:v>-8.2812765957460677E-3</c:v>
                </c:pt>
                <c:pt idx="723">
                  <c:v>-3.2812765957461743E-3</c:v>
                </c:pt>
                <c:pt idx="724">
                  <c:v>1.7187234042539412E-3</c:v>
                </c:pt>
                <c:pt idx="725">
                  <c:v>-1.2812765957461725E-3</c:v>
                </c:pt>
                <c:pt idx="726">
                  <c:v>3.718723404253943E-3</c:v>
                </c:pt>
                <c:pt idx="727">
                  <c:v>1.7187234042539412E-3</c:v>
                </c:pt>
                <c:pt idx="728">
                  <c:v>-2.2812765957460623E-3</c:v>
                </c:pt>
                <c:pt idx="729">
                  <c:v>7.187234042538293E-4</c:v>
                </c:pt>
                <c:pt idx="730">
                  <c:v>7.187234042538293E-4</c:v>
                </c:pt>
                <c:pt idx="731">
                  <c:v>1.7187234042539412E-3</c:v>
                </c:pt>
                <c:pt idx="732">
                  <c:v>1.7187234042539412E-3</c:v>
                </c:pt>
                <c:pt idx="733">
                  <c:v>5.7187234042539448E-3</c:v>
                </c:pt>
                <c:pt idx="734">
                  <c:v>-1.2812765957461725E-3</c:v>
                </c:pt>
                <c:pt idx="735">
                  <c:v>-2.2812765957460623E-3</c:v>
                </c:pt>
                <c:pt idx="736">
                  <c:v>-2.2812765957460623E-3</c:v>
                </c:pt>
                <c:pt idx="737">
                  <c:v>2.7187234042538311E-3</c:v>
                </c:pt>
                <c:pt idx="738">
                  <c:v>-1.2812765957461725E-3</c:v>
                </c:pt>
                <c:pt idx="739">
                  <c:v>-2.8127659574606056E-4</c:v>
                </c:pt>
                <c:pt idx="740">
                  <c:v>4.7187234042538329E-3</c:v>
                </c:pt>
                <c:pt idx="741">
                  <c:v>-3.2812765957461743E-3</c:v>
                </c:pt>
                <c:pt idx="742">
                  <c:v>-5.281276595746176E-3</c:v>
                </c:pt>
                <c:pt idx="743">
                  <c:v>1.7187234042539412E-3</c:v>
                </c:pt>
                <c:pt idx="744">
                  <c:v>7.187234042538293E-4</c:v>
                </c:pt>
                <c:pt idx="745">
                  <c:v>-6.2812765957460659E-3</c:v>
                </c:pt>
                <c:pt idx="746">
                  <c:v>2.7187234042538311E-3</c:v>
                </c:pt>
                <c:pt idx="747">
                  <c:v>1.7187234042539412E-3</c:v>
                </c:pt>
                <c:pt idx="748">
                  <c:v>3.718723404253943E-3</c:v>
                </c:pt>
                <c:pt idx="749">
                  <c:v>-1.2812765957461725E-3</c:v>
                </c:pt>
                <c:pt idx="750">
                  <c:v>-2.2812765957460623E-3</c:v>
                </c:pt>
                <c:pt idx="751">
                  <c:v>8.7187234042538364E-3</c:v>
                </c:pt>
                <c:pt idx="752">
                  <c:v>-7.2812765957461778E-3</c:v>
                </c:pt>
                <c:pt idx="753">
                  <c:v>1.7187234042539412E-3</c:v>
                </c:pt>
                <c:pt idx="754">
                  <c:v>4.7187234042538329E-3</c:v>
                </c:pt>
                <c:pt idx="755">
                  <c:v>-2.2812765957460623E-3</c:v>
                </c:pt>
                <c:pt idx="756">
                  <c:v>1.7187234042539412E-3</c:v>
                </c:pt>
                <c:pt idx="757">
                  <c:v>1.7187234042539412E-3</c:v>
                </c:pt>
                <c:pt idx="758">
                  <c:v>1.7187234042539412E-3</c:v>
                </c:pt>
                <c:pt idx="759">
                  <c:v>4.7187234042538329E-3</c:v>
                </c:pt>
                <c:pt idx="760">
                  <c:v>1.7187234042539412E-3</c:v>
                </c:pt>
                <c:pt idx="761">
                  <c:v>2.7187234042538311E-3</c:v>
                </c:pt>
                <c:pt idx="762">
                  <c:v>2.7187234042538311E-3</c:v>
                </c:pt>
                <c:pt idx="763">
                  <c:v>5.7187234042539448E-3</c:v>
                </c:pt>
                <c:pt idx="764">
                  <c:v>-2.2812765957460623E-3</c:v>
                </c:pt>
                <c:pt idx="765">
                  <c:v>-1.2812765957461725E-3</c:v>
                </c:pt>
                <c:pt idx="766">
                  <c:v>-2.2812765957460623E-3</c:v>
                </c:pt>
                <c:pt idx="767">
                  <c:v>7.187234042538293E-4</c:v>
                </c:pt>
                <c:pt idx="768">
                  <c:v>7.187234042538293E-4</c:v>
                </c:pt>
                <c:pt idx="769">
                  <c:v>-5.281276595746176E-3</c:v>
                </c:pt>
                <c:pt idx="770">
                  <c:v>7.7187234042539465E-3</c:v>
                </c:pt>
                <c:pt idx="771">
                  <c:v>-3.2812765957461743E-3</c:v>
                </c:pt>
                <c:pt idx="772">
                  <c:v>7.187234042538293E-4</c:v>
                </c:pt>
                <c:pt idx="773">
                  <c:v>-2.8127659574606056E-4</c:v>
                </c:pt>
                <c:pt idx="774">
                  <c:v>-5.281276595746176E-3</c:v>
                </c:pt>
                <c:pt idx="775">
                  <c:v>-1.2812765957461725E-3</c:v>
                </c:pt>
                <c:pt idx="776">
                  <c:v>3.718723404253943E-3</c:v>
                </c:pt>
                <c:pt idx="777">
                  <c:v>7.187234042538293E-4</c:v>
                </c:pt>
                <c:pt idx="778">
                  <c:v>1.7187234042539412E-3</c:v>
                </c:pt>
                <c:pt idx="779">
                  <c:v>-3.2812765957461743E-3</c:v>
                </c:pt>
                <c:pt idx="780">
                  <c:v>1.7187234042539412E-3</c:v>
                </c:pt>
                <c:pt idx="781">
                  <c:v>-3.2812765957461743E-3</c:v>
                </c:pt>
                <c:pt idx="782">
                  <c:v>7.187234042538293E-4</c:v>
                </c:pt>
                <c:pt idx="783">
                  <c:v>2.7187234042538311E-3</c:v>
                </c:pt>
                <c:pt idx="784">
                  <c:v>-3.2812765957461743E-3</c:v>
                </c:pt>
                <c:pt idx="785">
                  <c:v>-8.2812765957460677E-3</c:v>
                </c:pt>
                <c:pt idx="786">
                  <c:v>-2.8127659574606056E-4</c:v>
                </c:pt>
                <c:pt idx="787">
                  <c:v>4.7187234042538329E-3</c:v>
                </c:pt>
                <c:pt idx="788">
                  <c:v>7.187234042538293E-4</c:v>
                </c:pt>
                <c:pt idx="789">
                  <c:v>7.187234042538293E-4</c:v>
                </c:pt>
                <c:pt idx="790">
                  <c:v>-2.2812765957460623E-3</c:v>
                </c:pt>
                <c:pt idx="791">
                  <c:v>3.718723404253943E-3</c:v>
                </c:pt>
                <c:pt idx="792">
                  <c:v>1.7187234042539412E-3</c:v>
                </c:pt>
                <c:pt idx="793">
                  <c:v>5.7187234042539448E-3</c:v>
                </c:pt>
                <c:pt idx="794">
                  <c:v>-2.8127659574606056E-4</c:v>
                </c:pt>
                <c:pt idx="795">
                  <c:v>-3.2812765957461743E-3</c:v>
                </c:pt>
                <c:pt idx="796">
                  <c:v>-5.281276595746176E-3</c:v>
                </c:pt>
                <c:pt idx="797">
                  <c:v>-2.8127659574606056E-4</c:v>
                </c:pt>
                <c:pt idx="798">
                  <c:v>-3.2812765957461743E-3</c:v>
                </c:pt>
                <c:pt idx="799">
                  <c:v>-2.2812765957460623E-3</c:v>
                </c:pt>
                <c:pt idx="800">
                  <c:v>-2.2812765957460623E-3</c:v>
                </c:pt>
                <c:pt idx="801">
                  <c:v>-2.8127659574606056E-4</c:v>
                </c:pt>
                <c:pt idx="802">
                  <c:v>-3.2812765957461743E-3</c:v>
                </c:pt>
                <c:pt idx="803">
                  <c:v>-1.0281276595746069E-2</c:v>
                </c:pt>
                <c:pt idx="804">
                  <c:v>-4.2812765957460641E-3</c:v>
                </c:pt>
                <c:pt idx="805">
                  <c:v>-1.0281276595746069E-2</c:v>
                </c:pt>
                <c:pt idx="806">
                  <c:v>-2.8127659574606056E-4</c:v>
                </c:pt>
                <c:pt idx="807">
                  <c:v>3.718723404253943E-3</c:v>
                </c:pt>
                <c:pt idx="808">
                  <c:v>4.7187234042538329E-3</c:v>
                </c:pt>
                <c:pt idx="809">
                  <c:v>-2.8127659574606056E-4</c:v>
                </c:pt>
                <c:pt idx="810">
                  <c:v>-3.2812765957461743E-3</c:v>
                </c:pt>
                <c:pt idx="811">
                  <c:v>-3.2812765957461743E-3</c:v>
                </c:pt>
                <c:pt idx="812">
                  <c:v>-1.0281276595746069E-2</c:v>
                </c:pt>
                <c:pt idx="813">
                  <c:v>3.718723404253943E-3</c:v>
                </c:pt>
                <c:pt idx="814">
                  <c:v>7.187234042538293E-4</c:v>
                </c:pt>
                <c:pt idx="815">
                  <c:v>7.187234042538293E-4</c:v>
                </c:pt>
                <c:pt idx="816">
                  <c:v>5.7187234042539448E-3</c:v>
                </c:pt>
                <c:pt idx="817">
                  <c:v>-2.8127659574606056E-4</c:v>
                </c:pt>
                <c:pt idx="818">
                  <c:v>1.7187234042539412E-3</c:v>
                </c:pt>
                <c:pt idx="819">
                  <c:v>-2.8127659574606056E-4</c:v>
                </c:pt>
                <c:pt idx="820">
                  <c:v>2.7187234042538311E-3</c:v>
                </c:pt>
                <c:pt idx="821">
                  <c:v>1.7187234042539412E-3</c:v>
                </c:pt>
                <c:pt idx="822">
                  <c:v>-1.2812765957461725E-3</c:v>
                </c:pt>
                <c:pt idx="823">
                  <c:v>7.187234042538293E-4</c:v>
                </c:pt>
                <c:pt idx="824">
                  <c:v>5.7187234042539448E-3</c:v>
                </c:pt>
                <c:pt idx="825">
                  <c:v>-1.3281276595746183E-2</c:v>
                </c:pt>
                <c:pt idx="826">
                  <c:v>7.187234042538293E-4</c:v>
                </c:pt>
                <c:pt idx="827">
                  <c:v>2.7187234042538311E-3</c:v>
                </c:pt>
                <c:pt idx="828">
                  <c:v>7.187234042538293E-4</c:v>
                </c:pt>
                <c:pt idx="829">
                  <c:v>-6.2812765957460659E-3</c:v>
                </c:pt>
                <c:pt idx="830">
                  <c:v>-2.8127659574606056E-4</c:v>
                </c:pt>
                <c:pt idx="831">
                  <c:v>2.7187234042538311E-3</c:v>
                </c:pt>
                <c:pt idx="832">
                  <c:v>-3.2812765957461743E-3</c:v>
                </c:pt>
                <c:pt idx="833">
                  <c:v>2.7187234042538311E-3</c:v>
                </c:pt>
                <c:pt idx="834">
                  <c:v>-1.2812765957461725E-3</c:v>
                </c:pt>
                <c:pt idx="835">
                  <c:v>1.171872340425395E-2</c:v>
                </c:pt>
                <c:pt idx="836">
                  <c:v>-3.2812765957461743E-3</c:v>
                </c:pt>
                <c:pt idx="837">
                  <c:v>-5.281276595746176E-3</c:v>
                </c:pt>
                <c:pt idx="838">
                  <c:v>-1.2812765957461725E-3</c:v>
                </c:pt>
                <c:pt idx="839">
                  <c:v>-4.2812765957460641E-3</c:v>
                </c:pt>
                <c:pt idx="840">
                  <c:v>-1.2812765957461725E-3</c:v>
                </c:pt>
                <c:pt idx="841">
                  <c:v>-8.2812765957460677E-3</c:v>
                </c:pt>
                <c:pt idx="842">
                  <c:v>2.7187234042538311E-3</c:v>
                </c:pt>
                <c:pt idx="843">
                  <c:v>-1.2812765957461725E-3</c:v>
                </c:pt>
                <c:pt idx="844">
                  <c:v>4.7187234042538329E-3</c:v>
                </c:pt>
                <c:pt idx="845">
                  <c:v>-7.2812765957461778E-3</c:v>
                </c:pt>
                <c:pt idx="846">
                  <c:v>7.187234042538293E-4</c:v>
                </c:pt>
                <c:pt idx="847">
                  <c:v>3.718723404253943E-3</c:v>
                </c:pt>
                <c:pt idx="848">
                  <c:v>7.187234042538293E-4</c:v>
                </c:pt>
                <c:pt idx="849">
                  <c:v>-2.8127659574606056E-4</c:v>
                </c:pt>
                <c:pt idx="850">
                  <c:v>-9.2812765957461796E-3</c:v>
                </c:pt>
                <c:pt idx="851">
                  <c:v>-2.2812765957460623E-3</c:v>
                </c:pt>
                <c:pt idx="852">
                  <c:v>1.7187234042539412E-3</c:v>
                </c:pt>
                <c:pt idx="853">
                  <c:v>-1.2812765957461725E-3</c:v>
                </c:pt>
                <c:pt idx="854">
                  <c:v>-6.2812765957460659E-3</c:v>
                </c:pt>
                <c:pt idx="855">
                  <c:v>3.718723404253943E-3</c:v>
                </c:pt>
                <c:pt idx="856">
                  <c:v>7.7187234042539465E-3</c:v>
                </c:pt>
                <c:pt idx="857">
                  <c:v>-2.8127659574606056E-4</c:v>
                </c:pt>
                <c:pt idx="858">
                  <c:v>-5.281276595746176E-3</c:v>
                </c:pt>
                <c:pt idx="859">
                  <c:v>-3.2812765957461743E-3</c:v>
                </c:pt>
                <c:pt idx="860">
                  <c:v>-1.6281276595746075E-2</c:v>
                </c:pt>
                <c:pt idx="861">
                  <c:v>-6.2812765957460659E-3</c:v>
                </c:pt>
                <c:pt idx="862">
                  <c:v>-6.2812765957460659E-3</c:v>
                </c:pt>
                <c:pt idx="863">
                  <c:v>7.187234042538293E-4</c:v>
                </c:pt>
                <c:pt idx="864">
                  <c:v>4.7187234042538329E-3</c:v>
                </c:pt>
                <c:pt idx="865">
                  <c:v>7.187234042538293E-4</c:v>
                </c:pt>
                <c:pt idx="866">
                  <c:v>1.7187234042539412E-3</c:v>
                </c:pt>
                <c:pt idx="867">
                  <c:v>-1.2812765957461725E-3</c:v>
                </c:pt>
                <c:pt idx="868">
                  <c:v>-4.2812765957460641E-3</c:v>
                </c:pt>
                <c:pt idx="869">
                  <c:v>-2.8127659574606056E-4</c:v>
                </c:pt>
                <c:pt idx="870">
                  <c:v>7.7187234042539465E-3</c:v>
                </c:pt>
                <c:pt idx="871">
                  <c:v>7.187234042538293E-4</c:v>
                </c:pt>
                <c:pt idx="872">
                  <c:v>-2.2812765957460623E-3</c:v>
                </c:pt>
                <c:pt idx="873">
                  <c:v>2.7187234042538311E-3</c:v>
                </c:pt>
                <c:pt idx="874">
                  <c:v>2.7187234042538311E-3</c:v>
                </c:pt>
                <c:pt idx="875">
                  <c:v>-2.8127659574606056E-4</c:v>
                </c:pt>
                <c:pt idx="876">
                  <c:v>-2.2812765957460623E-3</c:v>
                </c:pt>
                <c:pt idx="877">
                  <c:v>2.7187234042538311E-3</c:v>
                </c:pt>
                <c:pt idx="878">
                  <c:v>-3.2812765957461743E-3</c:v>
                </c:pt>
                <c:pt idx="879">
                  <c:v>-1.2812765957461725E-3</c:v>
                </c:pt>
                <c:pt idx="880">
                  <c:v>-2.2812765957460623E-3</c:v>
                </c:pt>
                <c:pt idx="881">
                  <c:v>-1.2812765957461725E-3</c:v>
                </c:pt>
                <c:pt idx="882">
                  <c:v>-2.8127659574606056E-4</c:v>
                </c:pt>
                <c:pt idx="883">
                  <c:v>-2.8127659574606056E-4</c:v>
                </c:pt>
                <c:pt idx="884">
                  <c:v>-2.2812765957460623E-3</c:v>
                </c:pt>
                <c:pt idx="885">
                  <c:v>-4.2812765957460641E-3</c:v>
                </c:pt>
                <c:pt idx="886">
                  <c:v>7.187234042538293E-4</c:v>
                </c:pt>
                <c:pt idx="887">
                  <c:v>-1.2812765957461725E-3</c:v>
                </c:pt>
                <c:pt idx="888">
                  <c:v>2.7187234042538311E-3</c:v>
                </c:pt>
                <c:pt idx="889">
                  <c:v>-1.5281276595746185E-2</c:v>
                </c:pt>
                <c:pt idx="890">
                  <c:v>2.7187234042538311E-3</c:v>
                </c:pt>
                <c:pt idx="891">
                  <c:v>4.7187234042538329E-3</c:v>
                </c:pt>
                <c:pt idx="892">
                  <c:v>-2.2812765957460623E-3</c:v>
                </c:pt>
                <c:pt idx="893">
                  <c:v>1.7187234042539412E-3</c:v>
                </c:pt>
                <c:pt idx="894">
                  <c:v>7.187234042538293E-4</c:v>
                </c:pt>
                <c:pt idx="895">
                  <c:v>-4.2812765957460641E-3</c:v>
                </c:pt>
                <c:pt idx="896">
                  <c:v>-5.281276595746176E-3</c:v>
                </c:pt>
                <c:pt idx="897">
                  <c:v>1.7187234042539412E-3</c:v>
                </c:pt>
                <c:pt idx="898">
                  <c:v>-4.2812765957460641E-3</c:v>
                </c:pt>
                <c:pt idx="899">
                  <c:v>-2.2812765957460623E-3</c:v>
                </c:pt>
                <c:pt idx="900">
                  <c:v>-5.281276595746176E-3</c:v>
                </c:pt>
                <c:pt idx="901">
                  <c:v>-2.8127659574606056E-4</c:v>
                </c:pt>
                <c:pt idx="902">
                  <c:v>1.7187234042539412E-3</c:v>
                </c:pt>
                <c:pt idx="903">
                  <c:v>7.187234042538293E-4</c:v>
                </c:pt>
                <c:pt idx="904">
                  <c:v>-1.2812765957461725E-3</c:v>
                </c:pt>
                <c:pt idx="905">
                  <c:v>1.7187234042539412E-3</c:v>
                </c:pt>
                <c:pt idx="906">
                  <c:v>2.7187234042538311E-3</c:v>
                </c:pt>
                <c:pt idx="907">
                  <c:v>-3.2812765957461743E-3</c:v>
                </c:pt>
                <c:pt idx="908">
                  <c:v>1.7187234042539412E-3</c:v>
                </c:pt>
                <c:pt idx="909">
                  <c:v>7.187234042538293E-4</c:v>
                </c:pt>
                <c:pt idx="910">
                  <c:v>4.7187234042538329E-3</c:v>
                </c:pt>
                <c:pt idx="911">
                  <c:v>-1.2812765957461725E-3</c:v>
                </c:pt>
                <c:pt idx="912">
                  <c:v>-4.2812765957460641E-3</c:v>
                </c:pt>
                <c:pt idx="913">
                  <c:v>-2.8127659574606056E-4</c:v>
                </c:pt>
                <c:pt idx="914">
                  <c:v>2.7187234042538311E-3</c:v>
                </c:pt>
                <c:pt idx="915">
                  <c:v>-4.2812765957460641E-3</c:v>
                </c:pt>
                <c:pt idx="916">
                  <c:v>7.187234042538293E-4</c:v>
                </c:pt>
                <c:pt idx="917">
                  <c:v>-2.2812765957460623E-3</c:v>
                </c:pt>
                <c:pt idx="918">
                  <c:v>-4.2812765957460641E-3</c:v>
                </c:pt>
                <c:pt idx="919">
                  <c:v>-3.2812765957461743E-3</c:v>
                </c:pt>
                <c:pt idx="920">
                  <c:v>8.7187234042538364E-3</c:v>
                </c:pt>
                <c:pt idx="921">
                  <c:v>-3.2812765957461743E-3</c:v>
                </c:pt>
                <c:pt idx="922">
                  <c:v>-8.2812765957460677E-3</c:v>
                </c:pt>
                <c:pt idx="923">
                  <c:v>7.7187234042539465E-3</c:v>
                </c:pt>
                <c:pt idx="924">
                  <c:v>-1.2812765957461725E-3</c:v>
                </c:pt>
                <c:pt idx="925">
                  <c:v>-2.2812765957460623E-3</c:v>
                </c:pt>
                <c:pt idx="926">
                  <c:v>7.187234042538293E-4</c:v>
                </c:pt>
                <c:pt idx="927">
                  <c:v>-2.8127659574606056E-4</c:v>
                </c:pt>
                <c:pt idx="928">
                  <c:v>4.7187234042538329E-3</c:v>
                </c:pt>
                <c:pt idx="929">
                  <c:v>-1.2812765957461725E-3</c:v>
                </c:pt>
                <c:pt idx="930">
                  <c:v>-3.2812765957461743E-3</c:v>
                </c:pt>
                <c:pt idx="931">
                  <c:v>1.7187234042539412E-3</c:v>
                </c:pt>
                <c:pt idx="932">
                  <c:v>-7.2812765957461778E-3</c:v>
                </c:pt>
                <c:pt idx="933">
                  <c:v>2.7187234042538311E-3</c:v>
                </c:pt>
                <c:pt idx="934">
                  <c:v>-2.8127659574606056E-4</c:v>
                </c:pt>
                <c:pt idx="935">
                  <c:v>1.271872340425384E-2</c:v>
                </c:pt>
                <c:pt idx="936">
                  <c:v>-1.2812765957461725E-3</c:v>
                </c:pt>
                <c:pt idx="937">
                  <c:v>3.718723404253943E-3</c:v>
                </c:pt>
                <c:pt idx="938">
                  <c:v>-2.8127659574606056E-4</c:v>
                </c:pt>
                <c:pt idx="939">
                  <c:v>4.7187234042538329E-3</c:v>
                </c:pt>
                <c:pt idx="940">
                  <c:v>-1.2812765957461725E-3</c:v>
                </c:pt>
                <c:pt idx="941">
                  <c:v>-2.2812765957460623E-3</c:v>
                </c:pt>
                <c:pt idx="942">
                  <c:v>-2.2812765957460623E-3</c:v>
                </c:pt>
                <c:pt idx="943">
                  <c:v>-7.2812765957461778E-3</c:v>
                </c:pt>
                <c:pt idx="944">
                  <c:v>-2.8127659574606056E-4</c:v>
                </c:pt>
                <c:pt idx="945">
                  <c:v>4.7187234042538329E-3</c:v>
                </c:pt>
                <c:pt idx="946">
                  <c:v>7.187234042538293E-4</c:v>
                </c:pt>
                <c:pt idx="947">
                  <c:v>3.718723404253943E-3</c:v>
                </c:pt>
                <c:pt idx="948">
                  <c:v>-2.8127659574606056E-4</c:v>
                </c:pt>
                <c:pt idx="949">
                  <c:v>7.7187234042539465E-3</c:v>
                </c:pt>
                <c:pt idx="950">
                  <c:v>-1.0281276595746069E-2</c:v>
                </c:pt>
                <c:pt idx="951">
                  <c:v>-1.2812765957461725E-3</c:v>
                </c:pt>
                <c:pt idx="952">
                  <c:v>-3.2812765957461743E-3</c:v>
                </c:pt>
                <c:pt idx="953">
                  <c:v>-2.2812765957460623E-3</c:v>
                </c:pt>
                <c:pt idx="954">
                  <c:v>-2.8127659574606056E-4</c:v>
                </c:pt>
                <c:pt idx="955">
                  <c:v>-3.2812765957461743E-3</c:v>
                </c:pt>
                <c:pt idx="956">
                  <c:v>7.187234042538293E-4</c:v>
                </c:pt>
                <c:pt idx="957">
                  <c:v>-3.2812765957461743E-3</c:v>
                </c:pt>
                <c:pt idx="958">
                  <c:v>-2.8127659574606056E-4</c:v>
                </c:pt>
                <c:pt idx="959">
                  <c:v>4.7187234042538329E-3</c:v>
                </c:pt>
                <c:pt idx="960">
                  <c:v>7.187234042538293E-4</c:v>
                </c:pt>
                <c:pt idx="961">
                  <c:v>4.7187234042538329E-3</c:v>
                </c:pt>
                <c:pt idx="962">
                  <c:v>-1.2812765957461725E-3</c:v>
                </c:pt>
                <c:pt idx="963">
                  <c:v>2.7187234042538311E-3</c:v>
                </c:pt>
                <c:pt idx="964">
                  <c:v>3.718723404253943E-3</c:v>
                </c:pt>
                <c:pt idx="965">
                  <c:v>-1.0281276595746069E-2</c:v>
                </c:pt>
                <c:pt idx="966">
                  <c:v>-2.2812765957460623E-3</c:v>
                </c:pt>
                <c:pt idx="967">
                  <c:v>-1.2812765957461725E-3</c:v>
                </c:pt>
                <c:pt idx="968">
                  <c:v>4.7187234042538329E-3</c:v>
                </c:pt>
                <c:pt idx="969">
                  <c:v>3.718723404253943E-3</c:v>
                </c:pt>
                <c:pt idx="970">
                  <c:v>7.187234042538293E-4</c:v>
                </c:pt>
                <c:pt idx="971">
                  <c:v>2.7187234042538311E-3</c:v>
                </c:pt>
                <c:pt idx="972">
                  <c:v>-2.2812765957460623E-3</c:v>
                </c:pt>
                <c:pt idx="973">
                  <c:v>2.7187234042538311E-3</c:v>
                </c:pt>
                <c:pt idx="974">
                  <c:v>-9.2812765957461796E-3</c:v>
                </c:pt>
                <c:pt idx="975">
                  <c:v>1.7187234042539412E-3</c:v>
                </c:pt>
                <c:pt idx="976">
                  <c:v>-2.8127659574606056E-4</c:v>
                </c:pt>
                <c:pt idx="977">
                  <c:v>-2.8127659574606056E-4</c:v>
                </c:pt>
                <c:pt idx="978">
                  <c:v>1.7187234042539412E-3</c:v>
                </c:pt>
                <c:pt idx="979">
                  <c:v>-3.2812765957461743E-3</c:v>
                </c:pt>
                <c:pt idx="980">
                  <c:v>-2.8127659574606056E-4</c:v>
                </c:pt>
                <c:pt idx="981">
                  <c:v>-2.2812765957460623E-3</c:v>
                </c:pt>
                <c:pt idx="982">
                  <c:v>-3.2812765957461743E-3</c:v>
                </c:pt>
                <c:pt idx="983">
                  <c:v>7.187234042538293E-4</c:v>
                </c:pt>
                <c:pt idx="984">
                  <c:v>7.187234042538293E-4</c:v>
                </c:pt>
                <c:pt idx="985">
                  <c:v>-4.2812765957460641E-3</c:v>
                </c:pt>
                <c:pt idx="986">
                  <c:v>-3.2812765957461743E-3</c:v>
                </c:pt>
                <c:pt idx="987">
                  <c:v>-2.2812765957460623E-3</c:v>
                </c:pt>
                <c:pt idx="988">
                  <c:v>2.7187234042538311E-3</c:v>
                </c:pt>
                <c:pt idx="989">
                  <c:v>-9.2812765957461796E-3</c:v>
                </c:pt>
                <c:pt idx="990">
                  <c:v>-2.8127659574606056E-4</c:v>
                </c:pt>
                <c:pt idx="991">
                  <c:v>-2.2812765957460623E-3</c:v>
                </c:pt>
                <c:pt idx="992">
                  <c:v>7.187234042538293E-4</c:v>
                </c:pt>
                <c:pt idx="993">
                  <c:v>-6.2812765957460659E-3</c:v>
                </c:pt>
                <c:pt idx="994">
                  <c:v>1.7187234042539412E-3</c:v>
                </c:pt>
                <c:pt idx="995">
                  <c:v>1.7187234042539412E-3</c:v>
                </c:pt>
                <c:pt idx="996">
                  <c:v>-2.8127659574606056E-4</c:v>
                </c:pt>
                <c:pt idx="997">
                  <c:v>1.7187234042539412E-3</c:v>
                </c:pt>
                <c:pt idx="998">
                  <c:v>5.7187234042539448E-3</c:v>
                </c:pt>
                <c:pt idx="999">
                  <c:v>6.7187234042538346E-3</c:v>
                </c:pt>
                <c:pt idx="1000">
                  <c:v>4.7187234042538329E-3</c:v>
                </c:pt>
                <c:pt idx="1001">
                  <c:v>7.187234042538293E-4</c:v>
                </c:pt>
                <c:pt idx="1002">
                  <c:v>-4.2812765957460641E-3</c:v>
                </c:pt>
                <c:pt idx="1003">
                  <c:v>-3.2812765957461743E-3</c:v>
                </c:pt>
                <c:pt idx="1004">
                  <c:v>1.7187234042539412E-3</c:v>
                </c:pt>
                <c:pt idx="1005">
                  <c:v>2.7187234042538311E-3</c:v>
                </c:pt>
                <c:pt idx="1006">
                  <c:v>-1.2812765957461725E-3</c:v>
                </c:pt>
                <c:pt idx="1007">
                  <c:v>-1.2812765957461725E-3</c:v>
                </c:pt>
                <c:pt idx="1008">
                  <c:v>-2.8127659574606056E-4</c:v>
                </c:pt>
                <c:pt idx="1009">
                  <c:v>-1.2812765957461725E-3</c:v>
                </c:pt>
                <c:pt idx="1010">
                  <c:v>1.0718723404253838E-2</c:v>
                </c:pt>
                <c:pt idx="1011">
                  <c:v>1.7187234042539412E-3</c:v>
                </c:pt>
                <c:pt idx="1012">
                  <c:v>9.7187234042539483E-3</c:v>
                </c:pt>
                <c:pt idx="1013">
                  <c:v>-6.2812765957460659E-3</c:v>
                </c:pt>
                <c:pt idx="1014">
                  <c:v>-2.2812765957460623E-3</c:v>
                </c:pt>
                <c:pt idx="1015">
                  <c:v>-2.2812765957460623E-3</c:v>
                </c:pt>
                <c:pt idx="1016">
                  <c:v>-1.2281276595746071E-2</c:v>
                </c:pt>
                <c:pt idx="1017">
                  <c:v>-3.2812765957461743E-3</c:v>
                </c:pt>
                <c:pt idx="1018">
                  <c:v>-1.2812765957461725E-3</c:v>
                </c:pt>
                <c:pt idx="1019">
                  <c:v>-5.281276595746176E-3</c:v>
                </c:pt>
                <c:pt idx="1020">
                  <c:v>-2.8127659574606056E-4</c:v>
                </c:pt>
                <c:pt idx="1021">
                  <c:v>-5.281276595746176E-3</c:v>
                </c:pt>
                <c:pt idx="1022">
                  <c:v>1.7187234042539412E-3</c:v>
                </c:pt>
                <c:pt idx="1023">
                  <c:v>-4.2812765957460641E-3</c:v>
                </c:pt>
                <c:pt idx="1024">
                  <c:v>-1.2812765957461725E-3</c:v>
                </c:pt>
                <c:pt idx="1025">
                  <c:v>-1.2812765957461725E-3</c:v>
                </c:pt>
                <c:pt idx="1026">
                  <c:v>1.7187234042539412E-3</c:v>
                </c:pt>
                <c:pt idx="1027">
                  <c:v>-2.2812765957460623E-3</c:v>
                </c:pt>
                <c:pt idx="1028">
                  <c:v>1.7187234042539412E-3</c:v>
                </c:pt>
                <c:pt idx="1029">
                  <c:v>-2.8127659574606056E-4</c:v>
                </c:pt>
                <c:pt idx="1030">
                  <c:v>4.7187234042538329E-3</c:v>
                </c:pt>
                <c:pt idx="1031">
                  <c:v>-5.281276595746176E-3</c:v>
                </c:pt>
                <c:pt idx="1032">
                  <c:v>7.187234042538293E-4</c:v>
                </c:pt>
                <c:pt idx="1033">
                  <c:v>3.718723404253943E-3</c:v>
                </c:pt>
                <c:pt idx="1034">
                  <c:v>-3.2812765957461743E-3</c:v>
                </c:pt>
                <c:pt idx="1035">
                  <c:v>1.7187234042539412E-3</c:v>
                </c:pt>
                <c:pt idx="1036">
                  <c:v>-2.2812765957460623E-3</c:v>
                </c:pt>
                <c:pt idx="1037">
                  <c:v>-8.2812765957460677E-3</c:v>
                </c:pt>
                <c:pt idx="1038">
                  <c:v>-6.2812765957460659E-3</c:v>
                </c:pt>
                <c:pt idx="1039">
                  <c:v>1.7187234042539412E-3</c:v>
                </c:pt>
                <c:pt idx="1040">
                  <c:v>7.7187234042539465E-3</c:v>
                </c:pt>
                <c:pt idx="1041">
                  <c:v>-2.8127659574606056E-4</c:v>
                </c:pt>
                <c:pt idx="1042">
                  <c:v>2.7187234042538311E-3</c:v>
                </c:pt>
                <c:pt idx="1043">
                  <c:v>2.7187234042538311E-3</c:v>
                </c:pt>
                <c:pt idx="1044">
                  <c:v>5.7187234042539448E-3</c:v>
                </c:pt>
                <c:pt idx="1045">
                  <c:v>7.187234042538293E-4</c:v>
                </c:pt>
                <c:pt idx="1046">
                  <c:v>1.7187234042539412E-3</c:v>
                </c:pt>
                <c:pt idx="1047">
                  <c:v>-5.281276595746176E-3</c:v>
                </c:pt>
                <c:pt idx="1048">
                  <c:v>4.7187234042538329E-3</c:v>
                </c:pt>
                <c:pt idx="1049">
                  <c:v>1.7187234042539412E-3</c:v>
                </c:pt>
                <c:pt idx="1050">
                  <c:v>-1.2812765957461725E-3</c:v>
                </c:pt>
                <c:pt idx="1051">
                  <c:v>-8.2812765957460677E-3</c:v>
                </c:pt>
                <c:pt idx="1052">
                  <c:v>-3.2812765957461743E-3</c:v>
                </c:pt>
                <c:pt idx="1053">
                  <c:v>-8.2812765957460677E-3</c:v>
                </c:pt>
                <c:pt idx="1054">
                  <c:v>1.7187234042539412E-3</c:v>
                </c:pt>
                <c:pt idx="1055">
                  <c:v>-2.2812765957460623E-3</c:v>
                </c:pt>
                <c:pt idx="1056">
                  <c:v>-3.2812765957461743E-3</c:v>
                </c:pt>
                <c:pt idx="1057">
                  <c:v>-1.2812765957461725E-3</c:v>
                </c:pt>
                <c:pt idx="1058">
                  <c:v>-4.2812765957460641E-3</c:v>
                </c:pt>
                <c:pt idx="1059">
                  <c:v>-2.8127659574606056E-4</c:v>
                </c:pt>
                <c:pt idx="1060">
                  <c:v>5.7187234042539448E-3</c:v>
                </c:pt>
                <c:pt idx="1061">
                  <c:v>-1.2812765957461725E-3</c:v>
                </c:pt>
                <c:pt idx="1062">
                  <c:v>3.718723404253943E-3</c:v>
                </c:pt>
                <c:pt idx="1063">
                  <c:v>7.187234042538293E-4</c:v>
                </c:pt>
                <c:pt idx="1064">
                  <c:v>-2.2812765957460623E-3</c:v>
                </c:pt>
                <c:pt idx="1065">
                  <c:v>2.7187234042538311E-3</c:v>
                </c:pt>
                <c:pt idx="1066">
                  <c:v>7.187234042538293E-4</c:v>
                </c:pt>
                <c:pt idx="1067">
                  <c:v>2.7187234042538311E-3</c:v>
                </c:pt>
                <c:pt idx="1068">
                  <c:v>7.187234042538293E-4</c:v>
                </c:pt>
                <c:pt idx="1069">
                  <c:v>7.187234042538293E-4</c:v>
                </c:pt>
                <c:pt idx="1070">
                  <c:v>2.7187234042538311E-3</c:v>
                </c:pt>
                <c:pt idx="1071">
                  <c:v>-1.2812765957461725E-3</c:v>
                </c:pt>
                <c:pt idx="1072">
                  <c:v>1.7187234042539412E-3</c:v>
                </c:pt>
                <c:pt idx="1073">
                  <c:v>-2.8127659574606056E-4</c:v>
                </c:pt>
                <c:pt idx="1074">
                  <c:v>-1.2812765957461725E-3</c:v>
                </c:pt>
                <c:pt idx="1075">
                  <c:v>-4.2812765957460641E-3</c:v>
                </c:pt>
                <c:pt idx="1076">
                  <c:v>-2.8127659574606056E-4</c:v>
                </c:pt>
                <c:pt idx="1077">
                  <c:v>3.718723404253943E-3</c:v>
                </c:pt>
                <c:pt idx="1078">
                  <c:v>7.187234042538293E-4</c:v>
                </c:pt>
                <c:pt idx="1079">
                  <c:v>3.718723404253943E-3</c:v>
                </c:pt>
                <c:pt idx="1080">
                  <c:v>-3.2812765957461743E-3</c:v>
                </c:pt>
                <c:pt idx="1081">
                  <c:v>-1.2812765957461725E-3</c:v>
                </c:pt>
                <c:pt idx="1082">
                  <c:v>2.7187234042538311E-3</c:v>
                </c:pt>
                <c:pt idx="1083">
                  <c:v>-1.2281276595746071E-2</c:v>
                </c:pt>
                <c:pt idx="1084">
                  <c:v>-4.2812765957460641E-3</c:v>
                </c:pt>
                <c:pt idx="1085">
                  <c:v>-2.2812765957460623E-3</c:v>
                </c:pt>
                <c:pt idx="1086">
                  <c:v>-3.2812765957461743E-3</c:v>
                </c:pt>
                <c:pt idx="1087">
                  <c:v>-2.8127659574606056E-4</c:v>
                </c:pt>
                <c:pt idx="1088">
                  <c:v>2.7187234042538311E-3</c:v>
                </c:pt>
                <c:pt idx="1089">
                  <c:v>3.718723404253943E-3</c:v>
                </c:pt>
                <c:pt idx="1090">
                  <c:v>2.7187234042538311E-3</c:v>
                </c:pt>
                <c:pt idx="1091">
                  <c:v>7.187234042538293E-4</c:v>
                </c:pt>
                <c:pt idx="1092">
                  <c:v>4.7187234042538329E-3</c:v>
                </c:pt>
                <c:pt idx="1093">
                  <c:v>2.7187234042538311E-3</c:v>
                </c:pt>
                <c:pt idx="1094">
                  <c:v>3.718723404253943E-3</c:v>
                </c:pt>
                <c:pt idx="1095">
                  <c:v>-3.2812765957461743E-3</c:v>
                </c:pt>
                <c:pt idx="1096">
                  <c:v>-2.8127659574606056E-4</c:v>
                </c:pt>
                <c:pt idx="1097">
                  <c:v>7.187234042538293E-4</c:v>
                </c:pt>
                <c:pt idx="1098">
                  <c:v>-7.2812765957461778E-3</c:v>
                </c:pt>
                <c:pt idx="1099">
                  <c:v>-4.2812765957460641E-3</c:v>
                </c:pt>
                <c:pt idx="1100">
                  <c:v>-1.2812765957461725E-3</c:v>
                </c:pt>
                <c:pt idx="1101">
                  <c:v>3.718723404253943E-3</c:v>
                </c:pt>
                <c:pt idx="1102">
                  <c:v>4.7187234042538329E-3</c:v>
                </c:pt>
                <c:pt idx="1103">
                  <c:v>1.0718723404253838E-2</c:v>
                </c:pt>
                <c:pt idx="1104">
                  <c:v>-2.2812765957460623E-3</c:v>
                </c:pt>
                <c:pt idx="1105">
                  <c:v>7.187234042538293E-4</c:v>
                </c:pt>
                <c:pt idx="1106">
                  <c:v>3.718723404253943E-3</c:v>
                </c:pt>
                <c:pt idx="1107">
                  <c:v>-5.281276595746176E-3</c:v>
                </c:pt>
                <c:pt idx="1108">
                  <c:v>7.187234042538293E-4</c:v>
                </c:pt>
                <c:pt idx="1109">
                  <c:v>4.7187234042538329E-3</c:v>
                </c:pt>
                <c:pt idx="1110">
                  <c:v>-4.2812765957460641E-3</c:v>
                </c:pt>
                <c:pt idx="1111">
                  <c:v>4.7187234042538329E-3</c:v>
                </c:pt>
                <c:pt idx="1112">
                  <c:v>-2.8127659574606056E-4</c:v>
                </c:pt>
                <c:pt idx="1113">
                  <c:v>-6.2812765957460659E-3</c:v>
                </c:pt>
                <c:pt idx="1114">
                  <c:v>9.7187234042539483E-3</c:v>
                </c:pt>
                <c:pt idx="1115">
                  <c:v>7.7187234042539465E-3</c:v>
                </c:pt>
                <c:pt idx="1116">
                  <c:v>-2.8127659574606056E-4</c:v>
                </c:pt>
                <c:pt idx="1117">
                  <c:v>-2.8127659574606056E-4</c:v>
                </c:pt>
                <c:pt idx="1118">
                  <c:v>-1.5281276595746185E-2</c:v>
                </c:pt>
                <c:pt idx="1119">
                  <c:v>-2.8127659574606056E-4</c:v>
                </c:pt>
                <c:pt idx="1120">
                  <c:v>3.718723404253943E-3</c:v>
                </c:pt>
                <c:pt idx="1121">
                  <c:v>-4.2812765957460641E-3</c:v>
                </c:pt>
                <c:pt idx="1122">
                  <c:v>-7.2812765957461778E-3</c:v>
                </c:pt>
                <c:pt idx="1123">
                  <c:v>-7.2812765957461778E-3</c:v>
                </c:pt>
                <c:pt idx="1124">
                  <c:v>-2.2812765957460623E-3</c:v>
                </c:pt>
                <c:pt idx="1125">
                  <c:v>-3.2812765957461743E-3</c:v>
                </c:pt>
                <c:pt idx="1126">
                  <c:v>-3.2812765957461743E-3</c:v>
                </c:pt>
                <c:pt idx="1127">
                  <c:v>-2.8127659574606056E-4</c:v>
                </c:pt>
                <c:pt idx="1128">
                  <c:v>-2.8127659574606056E-4</c:v>
                </c:pt>
                <c:pt idx="1129">
                  <c:v>8.7187234042538364E-3</c:v>
                </c:pt>
                <c:pt idx="1130">
                  <c:v>7.187234042538293E-4</c:v>
                </c:pt>
                <c:pt idx="1131">
                  <c:v>2.7187234042538311E-3</c:v>
                </c:pt>
                <c:pt idx="1132">
                  <c:v>1.7187234042539412E-3</c:v>
                </c:pt>
                <c:pt idx="1133">
                  <c:v>-2.8127659574606056E-4</c:v>
                </c:pt>
                <c:pt idx="1134">
                  <c:v>1.7187234042539412E-3</c:v>
                </c:pt>
                <c:pt idx="1135">
                  <c:v>3.718723404253943E-3</c:v>
                </c:pt>
                <c:pt idx="1136">
                  <c:v>7.187234042538293E-4</c:v>
                </c:pt>
                <c:pt idx="1137">
                  <c:v>-2.2812765957460623E-3</c:v>
                </c:pt>
                <c:pt idx="1138">
                  <c:v>-2.8127659574606056E-4</c:v>
                </c:pt>
                <c:pt idx="1139">
                  <c:v>3.718723404253943E-3</c:v>
                </c:pt>
                <c:pt idx="1140">
                  <c:v>7.7187234042539465E-3</c:v>
                </c:pt>
                <c:pt idx="1141">
                  <c:v>-7.2812765957461778E-3</c:v>
                </c:pt>
                <c:pt idx="1142">
                  <c:v>7.187234042538293E-4</c:v>
                </c:pt>
                <c:pt idx="1143">
                  <c:v>-3.2812765957461743E-3</c:v>
                </c:pt>
                <c:pt idx="1144">
                  <c:v>-2.8127659574606056E-4</c:v>
                </c:pt>
                <c:pt idx="1145">
                  <c:v>-5.281276595746176E-3</c:v>
                </c:pt>
                <c:pt idx="1146">
                  <c:v>-3.2812765957461743E-3</c:v>
                </c:pt>
                <c:pt idx="1147">
                  <c:v>2.7187234042538311E-3</c:v>
                </c:pt>
                <c:pt idx="1148">
                  <c:v>4.7187234042538329E-3</c:v>
                </c:pt>
                <c:pt idx="1149">
                  <c:v>1.7187234042539412E-3</c:v>
                </c:pt>
                <c:pt idx="1150">
                  <c:v>3.718723404253943E-3</c:v>
                </c:pt>
                <c:pt idx="1151">
                  <c:v>-2.8127659574606056E-4</c:v>
                </c:pt>
                <c:pt idx="1152">
                  <c:v>-6.2812765957460659E-3</c:v>
                </c:pt>
                <c:pt idx="1153">
                  <c:v>-2.8127659574606056E-4</c:v>
                </c:pt>
                <c:pt idx="1154">
                  <c:v>1.9718723404253846E-2</c:v>
                </c:pt>
                <c:pt idx="1155">
                  <c:v>5.7187234042539448E-3</c:v>
                </c:pt>
                <c:pt idx="1156">
                  <c:v>2.7187234042538311E-3</c:v>
                </c:pt>
                <c:pt idx="1157">
                  <c:v>1.7187234042539412E-3</c:v>
                </c:pt>
                <c:pt idx="1158">
                  <c:v>5.7187234042539448E-3</c:v>
                </c:pt>
                <c:pt idx="1159">
                  <c:v>-2.2812765957460623E-3</c:v>
                </c:pt>
                <c:pt idx="1160">
                  <c:v>4.7187234042538329E-3</c:v>
                </c:pt>
                <c:pt idx="1161">
                  <c:v>1.7187234042539412E-3</c:v>
                </c:pt>
                <c:pt idx="1162">
                  <c:v>5.7187234042539448E-3</c:v>
                </c:pt>
                <c:pt idx="1163">
                  <c:v>-2.8127659574606056E-4</c:v>
                </c:pt>
                <c:pt idx="1164">
                  <c:v>2.7187234042538311E-3</c:v>
                </c:pt>
                <c:pt idx="1165">
                  <c:v>7.187234042538293E-4</c:v>
                </c:pt>
                <c:pt idx="1166">
                  <c:v>-2.8127659574606056E-4</c:v>
                </c:pt>
                <c:pt idx="1167">
                  <c:v>-2.8127659574606056E-4</c:v>
                </c:pt>
                <c:pt idx="1168">
                  <c:v>-3.2812765957461743E-3</c:v>
                </c:pt>
                <c:pt idx="1169">
                  <c:v>-2.8127659574606056E-4</c:v>
                </c:pt>
                <c:pt idx="1170">
                  <c:v>7.187234042538293E-4</c:v>
                </c:pt>
                <c:pt idx="1171">
                  <c:v>3.718723404253943E-3</c:v>
                </c:pt>
                <c:pt idx="1172">
                  <c:v>-2.2812765957460623E-3</c:v>
                </c:pt>
                <c:pt idx="1173">
                  <c:v>1.7187234042539412E-3</c:v>
                </c:pt>
                <c:pt idx="1174">
                  <c:v>-6.2812765957460659E-3</c:v>
                </c:pt>
                <c:pt idx="1175">
                  <c:v>-2.2812765957460623E-3</c:v>
                </c:pt>
                <c:pt idx="1176">
                  <c:v>-4.2812765957460641E-3</c:v>
                </c:pt>
                <c:pt idx="1177">
                  <c:v>-2.8127659574606056E-4</c:v>
                </c:pt>
                <c:pt idx="1178">
                  <c:v>-1.2812765957461725E-3</c:v>
                </c:pt>
                <c:pt idx="1179">
                  <c:v>-3.2812765957461743E-3</c:v>
                </c:pt>
                <c:pt idx="1180">
                  <c:v>-4.2812765957460641E-3</c:v>
                </c:pt>
                <c:pt idx="1181">
                  <c:v>-8.2812765957460677E-3</c:v>
                </c:pt>
                <c:pt idx="1182">
                  <c:v>7.187234042538293E-4</c:v>
                </c:pt>
                <c:pt idx="1183">
                  <c:v>7.187234042538293E-4</c:v>
                </c:pt>
                <c:pt idx="1184">
                  <c:v>7.7187234042539465E-3</c:v>
                </c:pt>
                <c:pt idx="1185">
                  <c:v>-6.2812765957460659E-3</c:v>
                </c:pt>
                <c:pt idx="1186">
                  <c:v>-2.2812765957460623E-3</c:v>
                </c:pt>
                <c:pt idx="1187">
                  <c:v>-5.281276595746176E-3</c:v>
                </c:pt>
                <c:pt idx="1188">
                  <c:v>7.187234042538293E-4</c:v>
                </c:pt>
                <c:pt idx="1189">
                  <c:v>1.7187234042539412E-3</c:v>
                </c:pt>
                <c:pt idx="1190">
                  <c:v>1.7187234042539412E-3</c:v>
                </c:pt>
                <c:pt idx="1191">
                  <c:v>-1.2812765957461725E-3</c:v>
                </c:pt>
                <c:pt idx="1192">
                  <c:v>-2.2812765957460623E-3</c:v>
                </c:pt>
                <c:pt idx="1193">
                  <c:v>1.7187234042539412E-3</c:v>
                </c:pt>
                <c:pt idx="1194">
                  <c:v>7.187234042538293E-4</c:v>
                </c:pt>
                <c:pt idx="1195">
                  <c:v>-2.2812765957460623E-3</c:v>
                </c:pt>
                <c:pt idx="1196">
                  <c:v>-2.8127659574606056E-4</c:v>
                </c:pt>
                <c:pt idx="1197">
                  <c:v>-1.2812765957461725E-3</c:v>
                </c:pt>
                <c:pt idx="1198">
                  <c:v>7.187234042538293E-4</c:v>
                </c:pt>
                <c:pt idx="1199">
                  <c:v>-5.281276595746176E-3</c:v>
                </c:pt>
                <c:pt idx="1200">
                  <c:v>-2.2812765957460623E-3</c:v>
                </c:pt>
                <c:pt idx="1201">
                  <c:v>-2.8127659574606056E-4</c:v>
                </c:pt>
                <c:pt idx="1202">
                  <c:v>3.718723404253943E-3</c:v>
                </c:pt>
                <c:pt idx="1203">
                  <c:v>-2.8127659574606056E-4</c:v>
                </c:pt>
                <c:pt idx="1204">
                  <c:v>4.7187234042538329E-3</c:v>
                </c:pt>
                <c:pt idx="1205">
                  <c:v>-1.2812765957461725E-3</c:v>
                </c:pt>
                <c:pt idx="1206">
                  <c:v>1.7187234042539412E-3</c:v>
                </c:pt>
                <c:pt idx="1207">
                  <c:v>-2.2812765957460623E-3</c:v>
                </c:pt>
                <c:pt idx="1208">
                  <c:v>2.7187234042538311E-3</c:v>
                </c:pt>
                <c:pt idx="1209">
                  <c:v>3.718723404253943E-3</c:v>
                </c:pt>
                <c:pt idx="1210">
                  <c:v>-4.2812765957460641E-3</c:v>
                </c:pt>
                <c:pt idx="1211">
                  <c:v>2.7187234042538311E-3</c:v>
                </c:pt>
                <c:pt idx="1212">
                  <c:v>-4.2812765957460641E-3</c:v>
                </c:pt>
                <c:pt idx="1213">
                  <c:v>7.187234042538293E-4</c:v>
                </c:pt>
                <c:pt idx="1214">
                  <c:v>5.7187234042539448E-3</c:v>
                </c:pt>
                <c:pt idx="1215">
                  <c:v>2.7187234042538311E-3</c:v>
                </c:pt>
                <c:pt idx="1216">
                  <c:v>-1.2812765957461725E-3</c:v>
                </c:pt>
                <c:pt idx="1217">
                  <c:v>2.7187234042538311E-3</c:v>
                </c:pt>
                <c:pt idx="1218">
                  <c:v>1.7187234042539412E-3</c:v>
                </c:pt>
                <c:pt idx="1219">
                  <c:v>7.187234042538293E-4</c:v>
                </c:pt>
                <c:pt idx="1220">
                  <c:v>-1.2812765957461725E-3</c:v>
                </c:pt>
                <c:pt idx="1221">
                  <c:v>-5.281276595746176E-3</c:v>
                </c:pt>
                <c:pt idx="1222">
                  <c:v>-1.0281276595746069E-2</c:v>
                </c:pt>
                <c:pt idx="1223">
                  <c:v>7.187234042538293E-4</c:v>
                </c:pt>
                <c:pt idx="1224">
                  <c:v>7.187234042538293E-4</c:v>
                </c:pt>
                <c:pt idx="1225">
                  <c:v>-1.2812765957461725E-3</c:v>
                </c:pt>
                <c:pt idx="1226">
                  <c:v>7.187234042538293E-4</c:v>
                </c:pt>
                <c:pt idx="1227">
                  <c:v>-2.2812765957460623E-3</c:v>
                </c:pt>
                <c:pt idx="1228">
                  <c:v>2.7187234042538311E-3</c:v>
                </c:pt>
                <c:pt idx="1229">
                  <c:v>6.7187234042538346E-3</c:v>
                </c:pt>
                <c:pt idx="1230">
                  <c:v>3.718723404253943E-3</c:v>
                </c:pt>
                <c:pt idx="1231">
                  <c:v>7.187234042538293E-4</c:v>
                </c:pt>
                <c:pt idx="1232">
                  <c:v>7.187234042538293E-4</c:v>
                </c:pt>
                <c:pt idx="1233">
                  <c:v>-5.281276595746176E-3</c:v>
                </c:pt>
                <c:pt idx="1234">
                  <c:v>-2.8127659574606056E-4</c:v>
                </c:pt>
                <c:pt idx="1235">
                  <c:v>-1.2812765957461725E-3</c:v>
                </c:pt>
                <c:pt idx="1236">
                  <c:v>-2.8127659574606056E-4</c:v>
                </c:pt>
                <c:pt idx="1237">
                  <c:v>5.7187234042539448E-3</c:v>
                </c:pt>
                <c:pt idx="1238">
                  <c:v>-6.2812765957460659E-3</c:v>
                </c:pt>
                <c:pt idx="1239">
                  <c:v>-4.2812765957460641E-3</c:v>
                </c:pt>
                <c:pt idx="1240">
                  <c:v>1.7187234042539412E-3</c:v>
                </c:pt>
                <c:pt idx="1241">
                  <c:v>-2.2812765957460623E-3</c:v>
                </c:pt>
                <c:pt idx="1242">
                  <c:v>1.7187234042539412E-3</c:v>
                </c:pt>
                <c:pt idx="1243">
                  <c:v>1.0718723404253838E-2</c:v>
                </c:pt>
                <c:pt idx="1244">
                  <c:v>7.187234042538293E-4</c:v>
                </c:pt>
                <c:pt idx="1245">
                  <c:v>-5.281276595746176E-3</c:v>
                </c:pt>
                <c:pt idx="1246">
                  <c:v>1.7187234042539412E-3</c:v>
                </c:pt>
                <c:pt idx="1247">
                  <c:v>-5.281276595746176E-3</c:v>
                </c:pt>
                <c:pt idx="1248">
                  <c:v>7.187234042538293E-4</c:v>
                </c:pt>
                <c:pt idx="1249">
                  <c:v>1.7187234042539412E-3</c:v>
                </c:pt>
                <c:pt idx="1250">
                  <c:v>-6.2812765957460659E-3</c:v>
                </c:pt>
                <c:pt idx="1251">
                  <c:v>-1.2812765957461725E-3</c:v>
                </c:pt>
                <c:pt idx="1252">
                  <c:v>-2.2812765957460623E-3</c:v>
                </c:pt>
                <c:pt idx="1253">
                  <c:v>-2.8127659574606056E-4</c:v>
                </c:pt>
                <c:pt idx="1254">
                  <c:v>1.7187234042539412E-3</c:v>
                </c:pt>
                <c:pt idx="1255">
                  <c:v>2.7187234042538311E-3</c:v>
                </c:pt>
                <c:pt idx="1256">
                  <c:v>7.7187234042539465E-3</c:v>
                </c:pt>
                <c:pt idx="1257">
                  <c:v>4.7187234042538329E-3</c:v>
                </c:pt>
                <c:pt idx="1258">
                  <c:v>-3.2812765957461743E-3</c:v>
                </c:pt>
                <c:pt idx="1259">
                  <c:v>2.7187234042538311E-3</c:v>
                </c:pt>
                <c:pt idx="1260">
                  <c:v>7.187234042538293E-4</c:v>
                </c:pt>
                <c:pt idx="1261">
                  <c:v>-3.2812765957461743E-3</c:v>
                </c:pt>
                <c:pt idx="1262">
                  <c:v>2.7187234042538311E-3</c:v>
                </c:pt>
                <c:pt idx="1263">
                  <c:v>7.187234042538293E-4</c:v>
                </c:pt>
                <c:pt idx="1264">
                  <c:v>-9.2812765957461796E-3</c:v>
                </c:pt>
                <c:pt idx="1265">
                  <c:v>-2.8127659574606056E-4</c:v>
                </c:pt>
                <c:pt idx="1266">
                  <c:v>7.7187234042539465E-3</c:v>
                </c:pt>
                <c:pt idx="1267">
                  <c:v>-3.2812765957461743E-3</c:v>
                </c:pt>
                <c:pt idx="1268">
                  <c:v>2.7187234042538311E-3</c:v>
                </c:pt>
                <c:pt idx="1269">
                  <c:v>-3.2812765957461743E-3</c:v>
                </c:pt>
                <c:pt idx="1270">
                  <c:v>7.187234042538293E-4</c:v>
                </c:pt>
                <c:pt idx="1271">
                  <c:v>-5.281276595746176E-3</c:v>
                </c:pt>
                <c:pt idx="1272">
                  <c:v>-2.8127659574606056E-4</c:v>
                </c:pt>
                <c:pt idx="1273">
                  <c:v>-2.2812765957460623E-3</c:v>
                </c:pt>
                <c:pt idx="1274">
                  <c:v>-3.2812765957461743E-3</c:v>
                </c:pt>
                <c:pt idx="1275">
                  <c:v>-2.8127659574606056E-4</c:v>
                </c:pt>
                <c:pt idx="1276">
                  <c:v>2.7187234042538311E-3</c:v>
                </c:pt>
                <c:pt idx="1277">
                  <c:v>-3.2812765957461743E-3</c:v>
                </c:pt>
                <c:pt idx="1278">
                  <c:v>-2.8127659574606056E-4</c:v>
                </c:pt>
                <c:pt idx="1279">
                  <c:v>6.7187234042538346E-3</c:v>
                </c:pt>
                <c:pt idx="1280">
                  <c:v>2.7187234042538311E-3</c:v>
                </c:pt>
                <c:pt idx="1281">
                  <c:v>-1.2812765957461725E-3</c:v>
                </c:pt>
                <c:pt idx="1282">
                  <c:v>7.7187234042539465E-3</c:v>
                </c:pt>
                <c:pt idx="1283">
                  <c:v>-2.8127659574606056E-4</c:v>
                </c:pt>
                <c:pt idx="1284">
                  <c:v>-2.2812765957460623E-3</c:v>
                </c:pt>
                <c:pt idx="1285">
                  <c:v>1.7187234042539412E-3</c:v>
                </c:pt>
                <c:pt idx="1286">
                  <c:v>7.187234042538293E-4</c:v>
                </c:pt>
                <c:pt idx="1287">
                  <c:v>-7.2812765957461778E-3</c:v>
                </c:pt>
                <c:pt idx="1288">
                  <c:v>-2.8127659574606056E-4</c:v>
                </c:pt>
                <c:pt idx="1289">
                  <c:v>-4.2812765957460641E-3</c:v>
                </c:pt>
                <c:pt idx="1290">
                  <c:v>1.7187234042539412E-3</c:v>
                </c:pt>
                <c:pt idx="1291">
                  <c:v>-4.2812765957460641E-3</c:v>
                </c:pt>
                <c:pt idx="1292">
                  <c:v>3.718723404253943E-3</c:v>
                </c:pt>
                <c:pt idx="1293">
                  <c:v>1.7187234042539412E-3</c:v>
                </c:pt>
                <c:pt idx="1294">
                  <c:v>-7.2812765957461778E-3</c:v>
                </c:pt>
                <c:pt idx="1295">
                  <c:v>3.718723404253943E-3</c:v>
                </c:pt>
                <c:pt idx="1296">
                  <c:v>5.7187234042539448E-3</c:v>
                </c:pt>
                <c:pt idx="1297">
                  <c:v>-5.281276595746176E-3</c:v>
                </c:pt>
                <c:pt idx="1298">
                  <c:v>7.187234042538293E-4</c:v>
                </c:pt>
                <c:pt idx="1299">
                  <c:v>1.7187234042539412E-3</c:v>
                </c:pt>
                <c:pt idx="1300">
                  <c:v>4.7187234042538329E-3</c:v>
                </c:pt>
                <c:pt idx="1301">
                  <c:v>-2.2812765957460623E-3</c:v>
                </c:pt>
                <c:pt idx="1302">
                  <c:v>-2.2812765957460623E-3</c:v>
                </c:pt>
                <c:pt idx="1303">
                  <c:v>7.187234042538293E-4</c:v>
                </c:pt>
                <c:pt idx="1304">
                  <c:v>1.7187234042539412E-3</c:v>
                </c:pt>
                <c:pt idx="1305">
                  <c:v>7.187234042538293E-4</c:v>
                </c:pt>
                <c:pt idx="1306">
                  <c:v>2.7187234042538311E-3</c:v>
                </c:pt>
                <c:pt idx="1307">
                  <c:v>-4.2812765957460641E-3</c:v>
                </c:pt>
                <c:pt idx="1308">
                  <c:v>1.7187234042539412E-3</c:v>
                </c:pt>
                <c:pt idx="1309">
                  <c:v>4.7187234042538329E-3</c:v>
                </c:pt>
                <c:pt idx="1310">
                  <c:v>2.7187234042538311E-3</c:v>
                </c:pt>
                <c:pt idx="1311">
                  <c:v>3.718723404253943E-3</c:v>
                </c:pt>
                <c:pt idx="1312">
                  <c:v>2.7187234042538311E-3</c:v>
                </c:pt>
                <c:pt idx="1313">
                  <c:v>-2.8127659574606056E-4</c:v>
                </c:pt>
                <c:pt idx="1314">
                  <c:v>-1.2812765957461725E-3</c:v>
                </c:pt>
                <c:pt idx="1315">
                  <c:v>2.7187234042538311E-3</c:v>
                </c:pt>
                <c:pt idx="1316">
                  <c:v>1.7187234042539412E-3</c:v>
                </c:pt>
                <c:pt idx="1317">
                  <c:v>2.7187234042538311E-3</c:v>
                </c:pt>
                <c:pt idx="1318">
                  <c:v>-2.8127659574606056E-4</c:v>
                </c:pt>
                <c:pt idx="1319">
                  <c:v>1.7187234042539412E-3</c:v>
                </c:pt>
                <c:pt idx="1320">
                  <c:v>2.7187234042538311E-3</c:v>
                </c:pt>
                <c:pt idx="1321">
                  <c:v>-4.2812765957460641E-3</c:v>
                </c:pt>
                <c:pt idx="1322">
                  <c:v>-2.8127659574606056E-4</c:v>
                </c:pt>
                <c:pt idx="1323">
                  <c:v>-1.2812765957461725E-3</c:v>
                </c:pt>
                <c:pt idx="1324">
                  <c:v>7.7187234042539465E-3</c:v>
                </c:pt>
                <c:pt idx="1325">
                  <c:v>-4.2812765957460641E-3</c:v>
                </c:pt>
                <c:pt idx="1326">
                  <c:v>-5.281276595746176E-3</c:v>
                </c:pt>
                <c:pt idx="1327">
                  <c:v>-3.2812765957461743E-3</c:v>
                </c:pt>
                <c:pt idx="1328">
                  <c:v>1.7187234042539412E-3</c:v>
                </c:pt>
                <c:pt idx="1329">
                  <c:v>4.7187234042538329E-3</c:v>
                </c:pt>
                <c:pt idx="1330">
                  <c:v>2.7187234042538311E-3</c:v>
                </c:pt>
                <c:pt idx="1331">
                  <c:v>-2.2812765957460623E-3</c:v>
                </c:pt>
                <c:pt idx="1332">
                  <c:v>-2.2812765957460623E-3</c:v>
                </c:pt>
                <c:pt idx="1333">
                  <c:v>1.7187234042539412E-3</c:v>
                </c:pt>
                <c:pt idx="1334">
                  <c:v>2.7187234042538311E-3</c:v>
                </c:pt>
                <c:pt idx="1335">
                  <c:v>-6.2812765957460659E-3</c:v>
                </c:pt>
                <c:pt idx="1336">
                  <c:v>-8.2812765957460677E-3</c:v>
                </c:pt>
                <c:pt idx="1337">
                  <c:v>-2.8127659574606056E-4</c:v>
                </c:pt>
                <c:pt idx="1338">
                  <c:v>3.718723404253943E-3</c:v>
                </c:pt>
                <c:pt idx="1339">
                  <c:v>-3.2812765957461743E-3</c:v>
                </c:pt>
                <c:pt idx="1340">
                  <c:v>-2.8127659574606056E-4</c:v>
                </c:pt>
                <c:pt idx="1341">
                  <c:v>-1.2812765957461725E-3</c:v>
                </c:pt>
                <c:pt idx="1342">
                  <c:v>-2.2812765957460623E-3</c:v>
                </c:pt>
                <c:pt idx="1343">
                  <c:v>-3.2812765957461743E-3</c:v>
                </c:pt>
                <c:pt idx="1344">
                  <c:v>7.187234042538293E-4</c:v>
                </c:pt>
                <c:pt idx="1345">
                  <c:v>2.7187234042538311E-3</c:v>
                </c:pt>
                <c:pt idx="1346">
                  <c:v>-3.2812765957461743E-3</c:v>
                </c:pt>
                <c:pt idx="1347">
                  <c:v>7.187234042538293E-4</c:v>
                </c:pt>
                <c:pt idx="1348">
                  <c:v>-2.2812765957460623E-3</c:v>
                </c:pt>
                <c:pt idx="1349">
                  <c:v>2.7187234042538311E-3</c:v>
                </c:pt>
                <c:pt idx="1350">
                  <c:v>2.7187234042538311E-3</c:v>
                </c:pt>
                <c:pt idx="1351">
                  <c:v>-5.281276595746176E-3</c:v>
                </c:pt>
                <c:pt idx="1352">
                  <c:v>1.7187234042539412E-3</c:v>
                </c:pt>
                <c:pt idx="1353">
                  <c:v>2.7187234042538311E-3</c:v>
                </c:pt>
                <c:pt idx="1354">
                  <c:v>-2.8127659574606056E-4</c:v>
                </c:pt>
                <c:pt idx="1355">
                  <c:v>-4.2812765957460641E-3</c:v>
                </c:pt>
                <c:pt idx="1356">
                  <c:v>7.187234042538293E-4</c:v>
                </c:pt>
                <c:pt idx="1357">
                  <c:v>-3.2812765957461743E-3</c:v>
                </c:pt>
                <c:pt idx="1358">
                  <c:v>7.187234042538293E-4</c:v>
                </c:pt>
                <c:pt idx="1359">
                  <c:v>-7.2812765957461778E-3</c:v>
                </c:pt>
                <c:pt idx="1360">
                  <c:v>1.7187234042539412E-3</c:v>
                </c:pt>
                <c:pt idx="1361">
                  <c:v>1.7187234042539412E-3</c:v>
                </c:pt>
                <c:pt idx="1362">
                  <c:v>4.7187234042538329E-3</c:v>
                </c:pt>
                <c:pt idx="1363">
                  <c:v>2.7187234042538311E-3</c:v>
                </c:pt>
                <c:pt idx="1364">
                  <c:v>-7.2812765957461778E-3</c:v>
                </c:pt>
                <c:pt idx="1365">
                  <c:v>-1.2812765957461725E-3</c:v>
                </c:pt>
                <c:pt idx="1366">
                  <c:v>-2.2812765957460623E-3</c:v>
                </c:pt>
                <c:pt idx="1367">
                  <c:v>2.7187234042538311E-3</c:v>
                </c:pt>
                <c:pt idx="1368">
                  <c:v>1.7187234042539412E-3</c:v>
                </c:pt>
                <c:pt idx="1369">
                  <c:v>-2.2812765957460623E-3</c:v>
                </c:pt>
                <c:pt idx="1370">
                  <c:v>1.7187234042539412E-3</c:v>
                </c:pt>
                <c:pt idx="1371">
                  <c:v>5.7187234042539448E-3</c:v>
                </c:pt>
                <c:pt idx="1372">
                  <c:v>1.7187234042539412E-3</c:v>
                </c:pt>
                <c:pt idx="1373">
                  <c:v>-2.8127659574606056E-4</c:v>
                </c:pt>
                <c:pt idx="1374">
                  <c:v>-6.2812765957460659E-3</c:v>
                </c:pt>
                <c:pt idx="1375">
                  <c:v>7.187234042538293E-4</c:v>
                </c:pt>
                <c:pt idx="1376">
                  <c:v>7.187234042538293E-4</c:v>
                </c:pt>
                <c:pt idx="1377">
                  <c:v>4.7187234042538329E-3</c:v>
                </c:pt>
                <c:pt idx="1378">
                  <c:v>-1.2812765957461725E-3</c:v>
                </c:pt>
                <c:pt idx="1379">
                  <c:v>7.187234042538293E-4</c:v>
                </c:pt>
                <c:pt idx="1380">
                  <c:v>8.7187234042538364E-3</c:v>
                </c:pt>
                <c:pt idx="1381">
                  <c:v>2.7187234042538311E-3</c:v>
                </c:pt>
                <c:pt idx="1382">
                  <c:v>-4.2812765957460641E-3</c:v>
                </c:pt>
                <c:pt idx="1383">
                  <c:v>-1.2812765957461725E-3</c:v>
                </c:pt>
                <c:pt idx="1384">
                  <c:v>7.187234042538293E-4</c:v>
                </c:pt>
                <c:pt idx="1385">
                  <c:v>1.7187234042539412E-3</c:v>
                </c:pt>
                <c:pt idx="1386">
                  <c:v>-4.2812765957460641E-3</c:v>
                </c:pt>
                <c:pt idx="1387">
                  <c:v>-3.2812765957461743E-3</c:v>
                </c:pt>
                <c:pt idx="1388">
                  <c:v>-1.2812765957461725E-3</c:v>
                </c:pt>
                <c:pt idx="1389">
                  <c:v>-5.281276595746176E-3</c:v>
                </c:pt>
                <c:pt idx="1390">
                  <c:v>1.7187234042539412E-3</c:v>
                </c:pt>
                <c:pt idx="1391">
                  <c:v>4.7187234042538329E-3</c:v>
                </c:pt>
                <c:pt idx="1392">
                  <c:v>-1.2812765957461725E-3</c:v>
                </c:pt>
                <c:pt idx="1393">
                  <c:v>7.187234042538293E-4</c:v>
                </c:pt>
                <c:pt idx="1394">
                  <c:v>7.187234042538293E-4</c:v>
                </c:pt>
                <c:pt idx="1395">
                  <c:v>-2.8127659574606056E-4</c:v>
                </c:pt>
                <c:pt idx="1396">
                  <c:v>7.187234042538293E-4</c:v>
                </c:pt>
                <c:pt idx="1397">
                  <c:v>4.7187234042538329E-3</c:v>
                </c:pt>
                <c:pt idx="1398">
                  <c:v>-2.2812765957460623E-3</c:v>
                </c:pt>
                <c:pt idx="1399">
                  <c:v>1.7187234042539412E-3</c:v>
                </c:pt>
                <c:pt idx="1400">
                  <c:v>1.7187234042539412E-3</c:v>
                </c:pt>
                <c:pt idx="1401">
                  <c:v>-1.2812765957461725E-3</c:v>
                </c:pt>
                <c:pt idx="1402">
                  <c:v>-2.8127659574606056E-4</c:v>
                </c:pt>
                <c:pt idx="1403">
                  <c:v>-2.8127659574606056E-4</c:v>
                </c:pt>
                <c:pt idx="1404">
                  <c:v>7.7187234042539465E-3</c:v>
                </c:pt>
                <c:pt idx="1405">
                  <c:v>7.187234042538293E-4</c:v>
                </c:pt>
                <c:pt idx="1406">
                  <c:v>7.187234042538293E-4</c:v>
                </c:pt>
                <c:pt idx="1407">
                  <c:v>7.187234042538293E-4</c:v>
                </c:pt>
                <c:pt idx="1408">
                  <c:v>1.7187234042539412E-3</c:v>
                </c:pt>
                <c:pt idx="1409">
                  <c:v>9.7187234042539483E-3</c:v>
                </c:pt>
                <c:pt idx="1410">
                  <c:v>7.187234042538293E-4</c:v>
                </c:pt>
                <c:pt idx="1411">
                  <c:v>-4.2812765957460641E-3</c:v>
                </c:pt>
                <c:pt idx="1412">
                  <c:v>4.7187234042538329E-3</c:v>
                </c:pt>
                <c:pt idx="1413">
                  <c:v>-7.2812765957461778E-3</c:v>
                </c:pt>
                <c:pt idx="1414">
                  <c:v>-8.2812765957460677E-3</c:v>
                </c:pt>
                <c:pt idx="1415">
                  <c:v>1.7187234042539412E-3</c:v>
                </c:pt>
                <c:pt idx="1416">
                  <c:v>4.7187234042538329E-3</c:v>
                </c:pt>
                <c:pt idx="1417">
                  <c:v>2.7187234042538311E-3</c:v>
                </c:pt>
                <c:pt idx="1418">
                  <c:v>-2.2812765957460623E-3</c:v>
                </c:pt>
                <c:pt idx="1419">
                  <c:v>6.7187234042538346E-3</c:v>
                </c:pt>
                <c:pt idx="1420">
                  <c:v>-2.8127659574606056E-4</c:v>
                </c:pt>
                <c:pt idx="1421">
                  <c:v>3.718723404253943E-3</c:v>
                </c:pt>
                <c:pt idx="1422">
                  <c:v>4.7187234042538329E-3</c:v>
                </c:pt>
                <c:pt idx="1423">
                  <c:v>1.7187234042539412E-3</c:v>
                </c:pt>
                <c:pt idx="1424">
                  <c:v>-2.2812765957460623E-3</c:v>
                </c:pt>
                <c:pt idx="1425">
                  <c:v>-4.2812765957460641E-3</c:v>
                </c:pt>
                <c:pt idx="1426">
                  <c:v>-2.8127659574606056E-4</c:v>
                </c:pt>
                <c:pt idx="1427">
                  <c:v>1.7187234042539412E-3</c:v>
                </c:pt>
                <c:pt idx="1428">
                  <c:v>1.7187234042539412E-3</c:v>
                </c:pt>
                <c:pt idx="1429">
                  <c:v>3.718723404253943E-3</c:v>
                </c:pt>
                <c:pt idx="1430">
                  <c:v>-4.2812765957460641E-3</c:v>
                </c:pt>
                <c:pt idx="1431">
                  <c:v>5.7187234042539448E-3</c:v>
                </c:pt>
                <c:pt idx="1432">
                  <c:v>4.7187234042538329E-3</c:v>
                </c:pt>
                <c:pt idx="1433">
                  <c:v>2.7187234042538311E-3</c:v>
                </c:pt>
                <c:pt idx="1434">
                  <c:v>-2.2812765957460623E-3</c:v>
                </c:pt>
                <c:pt idx="1435">
                  <c:v>-1.2812765957461725E-3</c:v>
                </c:pt>
                <c:pt idx="1436">
                  <c:v>5.7187234042539448E-3</c:v>
                </c:pt>
                <c:pt idx="1437">
                  <c:v>-2.8127659574606056E-4</c:v>
                </c:pt>
                <c:pt idx="1438">
                  <c:v>2.7187234042538311E-3</c:v>
                </c:pt>
                <c:pt idx="1439">
                  <c:v>7.187234042538293E-4</c:v>
                </c:pt>
                <c:pt idx="1440">
                  <c:v>-2.8127659574606056E-4</c:v>
                </c:pt>
                <c:pt idx="1441">
                  <c:v>1.7187234042539412E-3</c:v>
                </c:pt>
                <c:pt idx="1442">
                  <c:v>3.718723404253943E-3</c:v>
                </c:pt>
                <c:pt idx="1443">
                  <c:v>7.7187234042539465E-3</c:v>
                </c:pt>
                <c:pt idx="1444">
                  <c:v>-2.8127659574606056E-4</c:v>
                </c:pt>
                <c:pt idx="1445">
                  <c:v>2.7187234042538311E-3</c:v>
                </c:pt>
                <c:pt idx="1446">
                  <c:v>2.7187234042538311E-3</c:v>
                </c:pt>
                <c:pt idx="1447">
                  <c:v>3.718723404253943E-3</c:v>
                </c:pt>
                <c:pt idx="1448">
                  <c:v>4.7187234042538329E-3</c:v>
                </c:pt>
                <c:pt idx="1449">
                  <c:v>-2.8127659574606056E-4</c:v>
                </c:pt>
                <c:pt idx="1450">
                  <c:v>6.7187234042538346E-3</c:v>
                </c:pt>
                <c:pt idx="1451">
                  <c:v>6.7187234042538346E-3</c:v>
                </c:pt>
                <c:pt idx="1452">
                  <c:v>7.187234042538293E-4</c:v>
                </c:pt>
                <c:pt idx="1453">
                  <c:v>7.187234042538293E-4</c:v>
                </c:pt>
                <c:pt idx="1454">
                  <c:v>-1.8281276595746077E-2</c:v>
                </c:pt>
                <c:pt idx="1455">
                  <c:v>-2.2812765957460623E-3</c:v>
                </c:pt>
                <c:pt idx="1456">
                  <c:v>2.7187234042538311E-3</c:v>
                </c:pt>
                <c:pt idx="1457">
                  <c:v>1.7187234042539412E-3</c:v>
                </c:pt>
                <c:pt idx="1458">
                  <c:v>2.7187234042538311E-3</c:v>
                </c:pt>
                <c:pt idx="1459">
                  <c:v>-3.2812765957461743E-3</c:v>
                </c:pt>
                <c:pt idx="1460">
                  <c:v>-6.2812765957460659E-3</c:v>
                </c:pt>
                <c:pt idx="1461">
                  <c:v>-4.2812765957460641E-3</c:v>
                </c:pt>
                <c:pt idx="1462">
                  <c:v>9.7187234042539483E-3</c:v>
                </c:pt>
                <c:pt idx="1463">
                  <c:v>-1.2812765957461725E-3</c:v>
                </c:pt>
                <c:pt idx="1464">
                  <c:v>1.7187234042539412E-3</c:v>
                </c:pt>
                <c:pt idx="1465">
                  <c:v>-2.8127659574606056E-4</c:v>
                </c:pt>
                <c:pt idx="1466">
                  <c:v>-6.2812765957460659E-3</c:v>
                </c:pt>
                <c:pt idx="1467">
                  <c:v>-3.2812765957461743E-3</c:v>
                </c:pt>
                <c:pt idx="1468">
                  <c:v>-3.2812765957461743E-3</c:v>
                </c:pt>
                <c:pt idx="1469">
                  <c:v>-2.2812765957460623E-3</c:v>
                </c:pt>
                <c:pt idx="1470">
                  <c:v>4.7187234042538329E-3</c:v>
                </c:pt>
                <c:pt idx="1471">
                  <c:v>-2.2812765957460623E-3</c:v>
                </c:pt>
                <c:pt idx="1472">
                  <c:v>4.7187234042538329E-3</c:v>
                </c:pt>
                <c:pt idx="1473">
                  <c:v>-1.2812765957461725E-3</c:v>
                </c:pt>
                <c:pt idx="1474">
                  <c:v>2.7187234042538311E-3</c:v>
                </c:pt>
                <c:pt idx="1475">
                  <c:v>-5.281276595746176E-3</c:v>
                </c:pt>
                <c:pt idx="1476">
                  <c:v>-1.2812765957461725E-3</c:v>
                </c:pt>
                <c:pt idx="1477">
                  <c:v>-2.8127659574606056E-4</c:v>
                </c:pt>
                <c:pt idx="1478">
                  <c:v>-2.2812765957460623E-3</c:v>
                </c:pt>
                <c:pt idx="1479">
                  <c:v>5.7187234042539448E-3</c:v>
                </c:pt>
                <c:pt idx="1480">
                  <c:v>-2.8127659574606056E-4</c:v>
                </c:pt>
                <c:pt idx="1481">
                  <c:v>-4.2812765957460641E-3</c:v>
                </c:pt>
                <c:pt idx="1482">
                  <c:v>-1.2812765957461725E-3</c:v>
                </c:pt>
                <c:pt idx="1483">
                  <c:v>-3.2812765957461743E-3</c:v>
                </c:pt>
                <c:pt idx="1484">
                  <c:v>-1.2812765957461725E-3</c:v>
                </c:pt>
                <c:pt idx="1485">
                  <c:v>1.7187234042539412E-3</c:v>
                </c:pt>
                <c:pt idx="1486">
                  <c:v>-2.2812765957460623E-3</c:v>
                </c:pt>
                <c:pt idx="1487">
                  <c:v>2.7187234042538311E-3</c:v>
                </c:pt>
                <c:pt idx="1488">
                  <c:v>7.187234042538293E-4</c:v>
                </c:pt>
                <c:pt idx="1489">
                  <c:v>1.7187234042539412E-3</c:v>
                </c:pt>
                <c:pt idx="1490">
                  <c:v>3.718723404253943E-3</c:v>
                </c:pt>
                <c:pt idx="1491">
                  <c:v>7.187234042538293E-4</c:v>
                </c:pt>
                <c:pt idx="1492">
                  <c:v>7.187234042538293E-4</c:v>
                </c:pt>
                <c:pt idx="1493">
                  <c:v>-2.2812765957460623E-3</c:v>
                </c:pt>
                <c:pt idx="1494">
                  <c:v>-2.2812765957460623E-3</c:v>
                </c:pt>
                <c:pt idx="1495">
                  <c:v>7.187234042538293E-4</c:v>
                </c:pt>
                <c:pt idx="1496">
                  <c:v>-2.8127659574606056E-4</c:v>
                </c:pt>
                <c:pt idx="1497">
                  <c:v>3.718723404253943E-3</c:v>
                </c:pt>
                <c:pt idx="1498">
                  <c:v>1.7187234042539412E-3</c:v>
                </c:pt>
                <c:pt idx="1499">
                  <c:v>1.7187234042539412E-3</c:v>
                </c:pt>
                <c:pt idx="1500">
                  <c:v>-2.8127659574606056E-4</c:v>
                </c:pt>
                <c:pt idx="1501">
                  <c:v>1.7187234042539412E-3</c:v>
                </c:pt>
                <c:pt idx="1502">
                  <c:v>-2.8127659574606056E-4</c:v>
                </c:pt>
                <c:pt idx="1503">
                  <c:v>1.7187234042539412E-3</c:v>
                </c:pt>
                <c:pt idx="1504">
                  <c:v>1.7187234042539412E-3</c:v>
                </c:pt>
                <c:pt idx="1505">
                  <c:v>7.187234042538293E-4</c:v>
                </c:pt>
                <c:pt idx="1506">
                  <c:v>2.7187234042538311E-3</c:v>
                </c:pt>
                <c:pt idx="1507">
                  <c:v>1.7187234042539412E-3</c:v>
                </c:pt>
                <c:pt idx="1508">
                  <c:v>1.7187234042539412E-3</c:v>
                </c:pt>
                <c:pt idx="1509">
                  <c:v>1.7187234042539412E-3</c:v>
                </c:pt>
                <c:pt idx="1510">
                  <c:v>-2.8127659574606056E-4</c:v>
                </c:pt>
                <c:pt idx="1511">
                  <c:v>-4.2812765957460641E-3</c:v>
                </c:pt>
                <c:pt idx="1512">
                  <c:v>-2.2812765957460623E-3</c:v>
                </c:pt>
                <c:pt idx="1513">
                  <c:v>-2.8127659574606056E-4</c:v>
                </c:pt>
                <c:pt idx="1514">
                  <c:v>-2.2812765957460623E-3</c:v>
                </c:pt>
                <c:pt idx="1515">
                  <c:v>-3.2812765957461743E-3</c:v>
                </c:pt>
                <c:pt idx="1516">
                  <c:v>-1.2812765957461725E-3</c:v>
                </c:pt>
                <c:pt idx="1517">
                  <c:v>1.7187234042539412E-3</c:v>
                </c:pt>
                <c:pt idx="1518">
                  <c:v>1.7187234042539412E-3</c:v>
                </c:pt>
                <c:pt idx="1519">
                  <c:v>-1.1281276595746181E-2</c:v>
                </c:pt>
                <c:pt idx="1520">
                  <c:v>-3.2812765957461743E-3</c:v>
                </c:pt>
                <c:pt idx="1521">
                  <c:v>-2.2812765957460623E-3</c:v>
                </c:pt>
                <c:pt idx="1522">
                  <c:v>3.718723404253943E-3</c:v>
                </c:pt>
                <c:pt idx="1523">
                  <c:v>2.7187234042538311E-3</c:v>
                </c:pt>
                <c:pt idx="1524">
                  <c:v>5.7187234042539448E-3</c:v>
                </c:pt>
                <c:pt idx="1525">
                  <c:v>-1.2812765957461725E-3</c:v>
                </c:pt>
                <c:pt idx="1526">
                  <c:v>4.7187234042538329E-3</c:v>
                </c:pt>
                <c:pt idx="1527">
                  <c:v>7.187234042538293E-4</c:v>
                </c:pt>
                <c:pt idx="1528">
                  <c:v>-1.2812765957461725E-3</c:v>
                </c:pt>
                <c:pt idx="1529">
                  <c:v>-2.2812765957460623E-3</c:v>
                </c:pt>
                <c:pt idx="1530">
                  <c:v>-2.8127659574606056E-4</c:v>
                </c:pt>
                <c:pt idx="1531">
                  <c:v>-4.2812765957460641E-3</c:v>
                </c:pt>
                <c:pt idx="1532">
                  <c:v>4.7187234042538329E-3</c:v>
                </c:pt>
                <c:pt idx="1533">
                  <c:v>1.7187234042539412E-3</c:v>
                </c:pt>
                <c:pt idx="1534">
                  <c:v>-1.2812765957461725E-3</c:v>
                </c:pt>
                <c:pt idx="1535">
                  <c:v>-2.2812765957460623E-3</c:v>
                </c:pt>
                <c:pt idx="1536">
                  <c:v>-3.2812765957461743E-3</c:v>
                </c:pt>
                <c:pt idx="1537">
                  <c:v>-3.2812765957461743E-3</c:v>
                </c:pt>
                <c:pt idx="1538">
                  <c:v>7.187234042538293E-4</c:v>
                </c:pt>
                <c:pt idx="1539">
                  <c:v>3.718723404253943E-3</c:v>
                </c:pt>
                <c:pt idx="1540">
                  <c:v>-3.2812765957461743E-3</c:v>
                </c:pt>
                <c:pt idx="1541">
                  <c:v>-6.2812765957460659E-3</c:v>
                </c:pt>
                <c:pt idx="1542">
                  <c:v>1.7187234042539412E-3</c:v>
                </c:pt>
                <c:pt idx="1543">
                  <c:v>-4.2812765957460641E-3</c:v>
                </c:pt>
                <c:pt idx="1544">
                  <c:v>7.187234042538293E-4</c:v>
                </c:pt>
                <c:pt idx="1545">
                  <c:v>-1.2812765957461725E-3</c:v>
                </c:pt>
                <c:pt idx="1546">
                  <c:v>2.7187234042538311E-3</c:v>
                </c:pt>
                <c:pt idx="1547">
                  <c:v>6.7187234042538346E-3</c:v>
                </c:pt>
                <c:pt idx="1548">
                  <c:v>1.7187234042539412E-3</c:v>
                </c:pt>
                <c:pt idx="1549">
                  <c:v>-2.8127659574606056E-4</c:v>
                </c:pt>
                <c:pt idx="1550">
                  <c:v>-6.2812765957460659E-3</c:v>
                </c:pt>
                <c:pt idx="1551">
                  <c:v>1.7187234042539412E-3</c:v>
                </c:pt>
                <c:pt idx="1552">
                  <c:v>-1.2812765957461725E-3</c:v>
                </c:pt>
                <c:pt idx="1553">
                  <c:v>1.7187234042539412E-3</c:v>
                </c:pt>
                <c:pt idx="1554">
                  <c:v>-2.8127659574606056E-4</c:v>
                </c:pt>
                <c:pt idx="1555">
                  <c:v>-4.2812765957460641E-3</c:v>
                </c:pt>
                <c:pt idx="1556">
                  <c:v>1.7187234042539412E-3</c:v>
                </c:pt>
                <c:pt idx="1557">
                  <c:v>1.7187234042539412E-3</c:v>
                </c:pt>
                <c:pt idx="1558">
                  <c:v>8.7187234042538364E-3</c:v>
                </c:pt>
                <c:pt idx="1559">
                  <c:v>-3.2812765957461743E-3</c:v>
                </c:pt>
                <c:pt idx="1560">
                  <c:v>-2.2812765957460623E-3</c:v>
                </c:pt>
                <c:pt idx="1561">
                  <c:v>2.7187234042538311E-3</c:v>
                </c:pt>
                <c:pt idx="1562">
                  <c:v>7.187234042538293E-4</c:v>
                </c:pt>
                <c:pt idx="1563">
                  <c:v>-1.2812765957461725E-3</c:v>
                </c:pt>
                <c:pt idx="1564">
                  <c:v>-1.2812765957461725E-3</c:v>
                </c:pt>
                <c:pt idx="1565">
                  <c:v>4.7187234042538329E-3</c:v>
                </c:pt>
                <c:pt idx="1566">
                  <c:v>7.187234042538293E-4</c:v>
                </c:pt>
                <c:pt idx="1567">
                  <c:v>-7.2812765957461778E-3</c:v>
                </c:pt>
                <c:pt idx="1568">
                  <c:v>-5.281276595746176E-3</c:v>
                </c:pt>
                <c:pt idx="1569">
                  <c:v>-3.2812765957461743E-3</c:v>
                </c:pt>
                <c:pt idx="1570">
                  <c:v>7.187234042538293E-4</c:v>
                </c:pt>
                <c:pt idx="1571">
                  <c:v>-6.2812765957460659E-3</c:v>
                </c:pt>
                <c:pt idx="1572">
                  <c:v>-1.2812765957461725E-3</c:v>
                </c:pt>
                <c:pt idx="1573">
                  <c:v>-5.281276595746176E-3</c:v>
                </c:pt>
                <c:pt idx="1574">
                  <c:v>-5.281276595746176E-3</c:v>
                </c:pt>
                <c:pt idx="1575">
                  <c:v>-2.8127659574606056E-4</c:v>
                </c:pt>
                <c:pt idx="1576">
                  <c:v>-8.2812765957460677E-3</c:v>
                </c:pt>
                <c:pt idx="1577">
                  <c:v>-5.281276595746176E-3</c:v>
                </c:pt>
                <c:pt idx="1578">
                  <c:v>5.7187234042539448E-3</c:v>
                </c:pt>
                <c:pt idx="1579">
                  <c:v>-2.8127659574606056E-4</c:v>
                </c:pt>
                <c:pt idx="1580">
                  <c:v>-2.8127659574606056E-4</c:v>
                </c:pt>
                <c:pt idx="1581">
                  <c:v>3.718723404253943E-3</c:v>
                </c:pt>
                <c:pt idx="1582">
                  <c:v>7.187234042538293E-4</c:v>
                </c:pt>
                <c:pt idx="1583">
                  <c:v>-2.8127659574606056E-4</c:v>
                </c:pt>
                <c:pt idx="1584">
                  <c:v>-2.2812765957460623E-3</c:v>
                </c:pt>
                <c:pt idx="1585">
                  <c:v>-1.2812765957461725E-3</c:v>
                </c:pt>
                <c:pt idx="1586">
                  <c:v>7.187234042538293E-4</c:v>
                </c:pt>
                <c:pt idx="1587">
                  <c:v>-3.2812765957461743E-3</c:v>
                </c:pt>
                <c:pt idx="1588">
                  <c:v>-4.2812765957460641E-3</c:v>
                </c:pt>
                <c:pt idx="1589">
                  <c:v>2.7187234042538311E-3</c:v>
                </c:pt>
                <c:pt idx="1590">
                  <c:v>-3.2812765957461743E-3</c:v>
                </c:pt>
                <c:pt idx="1591">
                  <c:v>-4.2812765957460641E-3</c:v>
                </c:pt>
                <c:pt idx="1592">
                  <c:v>3.718723404253943E-3</c:v>
                </c:pt>
                <c:pt idx="1593">
                  <c:v>-2.2812765957460623E-3</c:v>
                </c:pt>
                <c:pt idx="1594">
                  <c:v>-4.2812765957460641E-3</c:v>
                </c:pt>
                <c:pt idx="1595">
                  <c:v>-8.2812765957460677E-3</c:v>
                </c:pt>
                <c:pt idx="1596">
                  <c:v>-1.2812765957461725E-3</c:v>
                </c:pt>
                <c:pt idx="1597">
                  <c:v>1.7187234042539412E-3</c:v>
                </c:pt>
                <c:pt idx="1598">
                  <c:v>-4.2812765957460641E-3</c:v>
                </c:pt>
                <c:pt idx="1599">
                  <c:v>-3.2812765957461743E-3</c:v>
                </c:pt>
                <c:pt idx="1600">
                  <c:v>3.718723404253943E-3</c:v>
                </c:pt>
                <c:pt idx="1601">
                  <c:v>-2.2812765957460623E-3</c:v>
                </c:pt>
                <c:pt idx="1602">
                  <c:v>-2.8127659574606056E-4</c:v>
                </c:pt>
                <c:pt idx="1603">
                  <c:v>3.718723404253943E-3</c:v>
                </c:pt>
                <c:pt idx="1604">
                  <c:v>2.7187234042538311E-3</c:v>
                </c:pt>
                <c:pt idx="1605">
                  <c:v>7.187234042538293E-4</c:v>
                </c:pt>
                <c:pt idx="1606">
                  <c:v>-8.2812765957460677E-3</c:v>
                </c:pt>
                <c:pt idx="1607">
                  <c:v>-1.2812765957461725E-3</c:v>
                </c:pt>
                <c:pt idx="1608">
                  <c:v>1.7187234042539412E-3</c:v>
                </c:pt>
                <c:pt idx="1609">
                  <c:v>7.187234042538293E-4</c:v>
                </c:pt>
                <c:pt idx="1610">
                  <c:v>-1.2812765957461725E-3</c:v>
                </c:pt>
                <c:pt idx="1611">
                  <c:v>-2.8127659574606056E-4</c:v>
                </c:pt>
                <c:pt idx="1612">
                  <c:v>1.7187234042539412E-3</c:v>
                </c:pt>
                <c:pt idx="1613">
                  <c:v>-2.8127659574606056E-4</c:v>
                </c:pt>
                <c:pt idx="1614">
                  <c:v>2.7187234042538311E-3</c:v>
                </c:pt>
                <c:pt idx="1615">
                  <c:v>-2.2812765957460623E-3</c:v>
                </c:pt>
                <c:pt idx="1616">
                  <c:v>-2.2812765957460623E-3</c:v>
                </c:pt>
                <c:pt idx="1617">
                  <c:v>3.718723404253943E-3</c:v>
                </c:pt>
                <c:pt idx="1618">
                  <c:v>-5.281276595746176E-3</c:v>
                </c:pt>
                <c:pt idx="1619">
                  <c:v>-9.2812765957461796E-3</c:v>
                </c:pt>
                <c:pt idx="1620">
                  <c:v>1.7187234042539412E-3</c:v>
                </c:pt>
                <c:pt idx="1621">
                  <c:v>2.7187234042538311E-3</c:v>
                </c:pt>
                <c:pt idx="1622">
                  <c:v>-3.2812765957461743E-3</c:v>
                </c:pt>
                <c:pt idx="1623">
                  <c:v>2.7187234042538311E-3</c:v>
                </c:pt>
                <c:pt idx="1624">
                  <c:v>2.7187234042538311E-3</c:v>
                </c:pt>
                <c:pt idx="1625">
                  <c:v>7.187234042538293E-4</c:v>
                </c:pt>
                <c:pt idx="1626">
                  <c:v>-2.8127659574606056E-4</c:v>
                </c:pt>
                <c:pt idx="1627">
                  <c:v>-2.8127659574606056E-4</c:v>
                </c:pt>
                <c:pt idx="1628">
                  <c:v>-8.2812765957460677E-3</c:v>
                </c:pt>
                <c:pt idx="1629">
                  <c:v>7.187234042538293E-4</c:v>
                </c:pt>
                <c:pt idx="1630">
                  <c:v>-3.2812765957461743E-3</c:v>
                </c:pt>
                <c:pt idx="1631">
                  <c:v>-1.2812765957461725E-3</c:v>
                </c:pt>
                <c:pt idx="1632">
                  <c:v>-1.2812765957461725E-3</c:v>
                </c:pt>
                <c:pt idx="1633">
                  <c:v>5.7187234042539448E-3</c:v>
                </c:pt>
                <c:pt idx="1634">
                  <c:v>-2.2812765957460623E-3</c:v>
                </c:pt>
                <c:pt idx="1635">
                  <c:v>7.187234042538293E-4</c:v>
                </c:pt>
                <c:pt idx="1636">
                  <c:v>-2.8127659574606056E-4</c:v>
                </c:pt>
                <c:pt idx="1637">
                  <c:v>7.187234042538293E-4</c:v>
                </c:pt>
                <c:pt idx="1638">
                  <c:v>-3.2812765957461743E-3</c:v>
                </c:pt>
                <c:pt idx="1639">
                  <c:v>-3.2812765957461743E-3</c:v>
                </c:pt>
                <c:pt idx="1640">
                  <c:v>1.7187234042539412E-3</c:v>
                </c:pt>
                <c:pt idx="1641">
                  <c:v>7.187234042538293E-4</c:v>
                </c:pt>
                <c:pt idx="1642">
                  <c:v>-4.2812765957460641E-3</c:v>
                </c:pt>
                <c:pt idx="1643">
                  <c:v>3.718723404253943E-3</c:v>
                </c:pt>
                <c:pt idx="1644">
                  <c:v>-3.2812765957461743E-3</c:v>
                </c:pt>
                <c:pt idx="1645">
                  <c:v>-6.2812765957460659E-3</c:v>
                </c:pt>
                <c:pt idx="1646">
                  <c:v>-1.2812765957461725E-3</c:v>
                </c:pt>
                <c:pt idx="1647">
                  <c:v>4.7187234042538329E-3</c:v>
                </c:pt>
                <c:pt idx="1648">
                  <c:v>-4.2812765957460641E-3</c:v>
                </c:pt>
                <c:pt idx="1649">
                  <c:v>3.718723404253943E-3</c:v>
                </c:pt>
                <c:pt idx="1650">
                  <c:v>-2.8127659574606056E-4</c:v>
                </c:pt>
                <c:pt idx="1651">
                  <c:v>-5.281276595746176E-3</c:v>
                </c:pt>
                <c:pt idx="1652">
                  <c:v>3.718723404253943E-3</c:v>
                </c:pt>
                <c:pt idx="1653">
                  <c:v>-2.2812765957460623E-3</c:v>
                </c:pt>
                <c:pt idx="1654">
                  <c:v>5.7187234042539448E-3</c:v>
                </c:pt>
                <c:pt idx="1655">
                  <c:v>4.7187234042538329E-3</c:v>
                </c:pt>
                <c:pt idx="1656">
                  <c:v>7.187234042538293E-4</c:v>
                </c:pt>
                <c:pt idx="1657">
                  <c:v>4.7187234042538329E-3</c:v>
                </c:pt>
                <c:pt idx="1658">
                  <c:v>1.7187234042539412E-3</c:v>
                </c:pt>
                <c:pt idx="1659">
                  <c:v>1.7187234042539412E-3</c:v>
                </c:pt>
                <c:pt idx="1660">
                  <c:v>1.7187234042539412E-3</c:v>
                </c:pt>
                <c:pt idx="1661">
                  <c:v>-4.2812765957460641E-3</c:v>
                </c:pt>
                <c:pt idx="1662">
                  <c:v>7.187234042538293E-4</c:v>
                </c:pt>
                <c:pt idx="1663">
                  <c:v>-2.2812765957460623E-3</c:v>
                </c:pt>
                <c:pt idx="1664">
                  <c:v>7.187234042538293E-4</c:v>
                </c:pt>
                <c:pt idx="1665">
                  <c:v>2.7187234042538311E-3</c:v>
                </c:pt>
                <c:pt idx="1666">
                  <c:v>-3.2812765957461743E-3</c:v>
                </c:pt>
                <c:pt idx="1667">
                  <c:v>-2.2812765957460623E-3</c:v>
                </c:pt>
                <c:pt idx="1668">
                  <c:v>1.7187234042539412E-3</c:v>
                </c:pt>
                <c:pt idx="1669">
                  <c:v>7.187234042538293E-4</c:v>
                </c:pt>
                <c:pt idx="1670">
                  <c:v>3.718723404253943E-3</c:v>
                </c:pt>
                <c:pt idx="1671">
                  <c:v>1.4718723404253842E-2</c:v>
                </c:pt>
                <c:pt idx="1672">
                  <c:v>4.7187234042538329E-3</c:v>
                </c:pt>
                <c:pt idx="1673">
                  <c:v>7.187234042538293E-4</c:v>
                </c:pt>
                <c:pt idx="1674">
                  <c:v>-7.2812765957461778E-3</c:v>
                </c:pt>
                <c:pt idx="1675">
                  <c:v>-1.2812765957461725E-3</c:v>
                </c:pt>
                <c:pt idx="1676">
                  <c:v>2.7187234042538311E-3</c:v>
                </c:pt>
                <c:pt idx="1677">
                  <c:v>-2.2812765957460623E-3</c:v>
                </c:pt>
                <c:pt idx="1678">
                  <c:v>-2.8127659574606056E-4</c:v>
                </c:pt>
                <c:pt idx="1679">
                  <c:v>-2.2812765957460623E-3</c:v>
                </c:pt>
                <c:pt idx="1680">
                  <c:v>-2.8127659574606056E-4</c:v>
                </c:pt>
                <c:pt idx="1681">
                  <c:v>2.7187234042538311E-3</c:v>
                </c:pt>
                <c:pt idx="1682">
                  <c:v>-3.2812765957461743E-3</c:v>
                </c:pt>
                <c:pt idx="1683">
                  <c:v>-2.2812765957460623E-3</c:v>
                </c:pt>
                <c:pt idx="1684">
                  <c:v>2.7187234042538311E-3</c:v>
                </c:pt>
                <c:pt idx="1685">
                  <c:v>-1.2812765957461725E-3</c:v>
                </c:pt>
                <c:pt idx="1686">
                  <c:v>-3.2812765957461743E-3</c:v>
                </c:pt>
                <c:pt idx="1687">
                  <c:v>-4.2812765957460641E-3</c:v>
                </c:pt>
                <c:pt idx="1688">
                  <c:v>-3.2812765957461743E-3</c:v>
                </c:pt>
                <c:pt idx="1689">
                  <c:v>1.7187234042539412E-3</c:v>
                </c:pt>
                <c:pt idx="1690">
                  <c:v>7.187234042538293E-4</c:v>
                </c:pt>
                <c:pt idx="1691">
                  <c:v>-2.2812765957460623E-3</c:v>
                </c:pt>
                <c:pt idx="1692">
                  <c:v>7.187234042538293E-4</c:v>
                </c:pt>
                <c:pt idx="1693">
                  <c:v>1.7187234042539412E-3</c:v>
                </c:pt>
                <c:pt idx="1694">
                  <c:v>-2.2812765957460623E-3</c:v>
                </c:pt>
                <c:pt idx="1695">
                  <c:v>2.7187234042538311E-3</c:v>
                </c:pt>
                <c:pt idx="1696">
                  <c:v>1.7187234042539412E-3</c:v>
                </c:pt>
                <c:pt idx="1697">
                  <c:v>-1.1281276595746181E-2</c:v>
                </c:pt>
                <c:pt idx="1698">
                  <c:v>7.7187234042539465E-3</c:v>
                </c:pt>
                <c:pt idx="1699">
                  <c:v>-4.2812765957460641E-3</c:v>
                </c:pt>
                <c:pt idx="1700">
                  <c:v>-4.2812765957460641E-3</c:v>
                </c:pt>
                <c:pt idx="1701">
                  <c:v>1.271872340425384E-2</c:v>
                </c:pt>
                <c:pt idx="1702">
                  <c:v>2.7187234042538311E-3</c:v>
                </c:pt>
                <c:pt idx="1703">
                  <c:v>7.187234042538293E-4</c:v>
                </c:pt>
                <c:pt idx="1704">
                  <c:v>7.187234042538293E-4</c:v>
                </c:pt>
                <c:pt idx="1705">
                  <c:v>7.187234042538293E-4</c:v>
                </c:pt>
                <c:pt idx="1706">
                  <c:v>2.7187234042538311E-3</c:v>
                </c:pt>
                <c:pt idx="1707">
                  <c:v>3.718723404253943E-3</c:v>
                </c:pt>
                <c:pt idx="1708">
                  <c:v>1.171872340425395E-2</c:v>
                </c:pt>
                <c:pt idx="1709">
                  <c:v>7.187234042538293E-4</c:v>
                </c:pt>
                <c:pt idx="1710">
                  <c:v>3.718723404253943E-3</c:v>
                </c:pt>
                <c:pt idx="1711">
                  <c:v>-3.2812765957461743E-3</c:v>
                </c:pt>
                <c:pt idx="1712">
                  <c:v>2.7187234042538311E-3</c:v>
                </c:pt>
                <c:pt idx="1713">
                  <c:v>-2.8127659574606056E-4</c:v>
                </c:pt>
                <c:pt idx="1714">
                  <c:v>-4.2812765957460641E-3</c:v>
                </c:pt>
                <c:pt idx="1715">
                  <c:v>2.7187234042538311E-3</c:v>
                </c:pt>
                <c:pt idx="1716">
                  <c:v>3.718723404253943E-3</c:v>
                </c:pt>
                <c:pt idx="1717">
                  <c:v>-5.281276595746176E-3</c:v>
                </c:pt>
                <c:pt idx="1718">
                  <c:v>7.187234042538293E-4</c:v>
                </c:pt>
                <c:pt idx="1719">
                  <c:v>-3.2812765957461743E-3</c:v>
                </c:pt>
                <c:pt idx="1720">
                  <c:v>7.187234042538293E-4</c:v>
                </c:pt>
                <c:pt idx="1721">
                  <c:v>6.7187234042538346E-3</c:v>
                </c:pt>
                <c:pt idx="1722">
                  <c:v>2.7187234042538311E-3</c:v>
                </c:pt>
                <c:pt idx="1723">
                  <c:v>-3.2812765957461743E-3</c:v>
                </c:pt>
                <c:pt idx="1724">
                  <c:v>-6.2812765957460659E-3</c:v>
                </c:pt>
                <c:pt idx="1725">
                  <c:v>-2.2812765957460623E-3</c:v>
                </c:pt>
                <c:pt idx="1726">
                  <c:v>7.187234042538293E-4</c:v>
                </c:pt>
                <c:pt idx="1727">
                  <c:v>7.187234042538293E-4</c:v>
                </c:pt>
                <c:pt idx="1728">
                  <c:v>1.7187234042539412E-3</c:v>
                </c:pt>
                <c:pt idx="1729">
                  <c:v>7.187234042538293E-4</c:v>
                </c:pt>
                <c:pt idx="1730">
                  <c:v>-9.2812765957461796E-3</c:v>
                </c:pt>
                <c:pt idx="1731">
                  <c:v>2.7187234042538311E-3</c:v>
                </c:pt>
                <c:pt idx="1732">
                  <c:v>7.187234042538293E-4</c:v>
                </c:pt>
                <c:pt idx="1733">
                  <c:v>-2.2812765957460623E-3</c:v>
                </c:pt>
                <c:pt idx="1734">
                  <c:v>-6.2812765957460659E-3</c:v>
                </c:pt>
                <c:pt idx="1735">
                  <c:v>7.187234042538293E-4</c:v>
                </c:pt>
                <c:pt idx="1736">
                  <c:v>-2.8127659574606056E-4</c:v>
                </c:pt>
                <c:pt idx="1737">
                  <c:v>-2.8127659574606056E-4</c:v>
                </c:pt>
                <c:pt idx="1738">
                  <c:v>1.7187234042539412E-3</c:v>
                </c:pt>
                <c:pt idx="1739">
                  <c:v>-2.2812765957460623E-3</c:v>
                </c:pt>
                <c:pt idx="1740">
                  <c:v>-3.2812765957461743E-3</c:v>
                </c:pt>
                <c:pt idx="1741">
                  <c:v>7.187234042538293E-4</c:v>
                </c:pt>
                <c:pt idx="1742">
                  <c:v>1.7187234042539412E-3</c:v>
                </c:pt>
                <c:pt idx="1743">
                  <c:v>-4.2812765957460641E-3</c:v>
                </c:pt>
                <c:pt idx="1744">
                  <c:v>5.7187234042539448E-3</c:v>
                </c:pt>
                <c:pt idx="1745">
                  <c:v>-5.281276595746176E-3</c:v>
                </c:pt>
                <c:pt idx="1746">
                  <c:v>-1.2812765957461725E-3</c:v>
                </c:pt>
                <c:pt idx="1747">
                  <c:v>-2.2812765957460623E-3</c:v>
                </c:pt>
                <c:pt idx="1748">
                  <c:v>-4.2812765957460641E-3</c:v>
                </c:pt>
                <c:pt idx="1749">
                  <c:v>-2.8127659574606056E-4</c:v>
                </c:pt>
                <c:pt idx="1750">
                  <c:v>-1.0281276595746069E-2</c:v>
                </c:pt>
                <c:pt idx="1751">
                  <c:v>-5.281276595746176E-3</c:v>
                </c:pt>
                <c:pt idx="1752">
                  <c:v>-1.2812765957461725E-3</c:v>
                </c:pt>
                <c:pt idx="1753">
                  <c:v>3.718723404253943E-3</c:v>
                </c:pt>
                <c:pt idx="1754">
                  <c:v>-3.2812765957461743E-3</c:v>
                </c:pt>
                <c:pt idx="1755">
                  <c:v>7.187234042538293E-4</c:v>
                </c:pt>
                <c:pt idx="1756">
                  <c:v>-1.2812765957461725E-3</c:v>
                </c:pt>
                <c:pt idx="1757">
                  <c:v>-4.2812765957460641E-3</c:v>
                </c:pt>
                <c:pt idx="1758">
                  <c:v>-3.2812765957461743E-3</c:v>
                </c:pt>
                <c:pt idx="1759">
                  <c:v>-1.2812765957461725E-3</c:v>
                </c:pt>
                <c:pt idx="1760">
                  <c:v>1.7187234042539412E-3</c:v>
                </c:pt>
                <c:pt idx="1761">
                  <c:v>7.187234042538293E-4</c:v>
                </c:pt>
                <c:pt idx="1762">
                  <c:v>-2.2812765957460623E-3</c:v>
                </c:pt>
                <c:pt idx="1763">
                  <c:v>1.7187234042539412E-3</c:v>
                </c:pt>
                <c:pt idx="1764">
                  <c:v>2.7187234042538311E-3</c:v>
                </c:pt>
                <c:pt idx="1765">
                  <c:v>5.7187234042539448E-3</c:v>
                </c:pt>
                <c:pt idx="1766">
                  <c:v>7.187234042538293E-4</c:v>
                </c:pt>
                <c:pt idx="1767">
                  <c:v>1.7187234042539412E-3</c:v>
                </c:pt>
                <c:pt idx="1768">
                  <c:v>7.187234042538293E-4</c:v>
                </c:pt>
                <c:pt idx="1769">
                  <c:v>-4.2812765957460641E-3</c:v>
                </c:pt>
                <c:pt idx="1770">
                  <c:v>5.7187234042539448E-3</c:v>
                </c:pt>
                <c:pt idx="1771">
                  <c:v>6.7187234042538346E-3</c:v>
                </c:pt>
                <c:pt idx="1772">
                  <c:v>-2.2812765957460623E-3</c:v>
                </c:pt>
                <c:pt idx="1773">
                  <c:v>7.187234042538293E-4</c:v>
                </c:pt>
                <c:pt idx="1774">
                  <c:v>-2.2812765957460623E-3</c:v>
                </c:pt>
                <c:pt idx="1775">
                  <c:v>2.7187234042538311E-3</c:v>
                </c:pt>
                <c:pt idx="1776">
                  <c:v>4.7187234042538329E-3</c:v>
                </c:pt>
                <c:pt idx="1777">
                  <c:v>-2.8127659574606056E-4</c:v>
                </c:pt>
                <c:pt idx="1778">
                  <c:v>-3.2812765957461743E-3</c:v>
                </c:pt>
                <c:pt idx="1779">
                  <c:v>-3.2812765957461743E-3</c:v>
                </c:pt>
                <c:pt idx="1780">
                  <c:v>-2.8127659574606056E-4</c:v>
                </c:pt>
                <c:pt idx="1781">
                  <c:v>-3.2812765957461743E-3</c:v>
                </c:pt>
                <c:pt idx="1782">
                  <c:v>3.718723404253943E-3</c:v>
                </c:pt>
                <c:pt idx="1783">
                  <c:v>-2.8127659574606056E-4</c:v>
                </c:pt>
                <c:pt idx="1784">
                  <c:v>-2.2812765957460623E-3</c:v>
                </c:pt>
                <c:pt idx="1785">
                  <c:v>-1.2812765957461725E-3</c:v>
                </c:pt>
                <c:pt idx="1786">
                  <c:v>-3.2812765957461743E-3</c:v>
                </c:pt>
                <c:pt idx="1787">
                  <c:v>-2.8127659574606056E-4</c:v>
                </c:pt>
                <c:pt idx="1788">
                  <c:v>1.7187234042539412E-3</c:v>
                </c:pt>
                <c:pt idx="1789">
                  <c:v>7.187234042538293E-4</c:v>
                </c:pt>
                <c:pt idx="1790">
                  <c:v>-5.281276595746176E-3</c:v>
                </c:pt>
                <c:pt idx="1791">
                  <c:v>2.7187234042538311E-3</c:v>
                </c:pt>
                <c:pt idx="1792">
                  <c:v>-5.281276595746176E-3</c:v>
                </c:pt>
                <c:pt idx="1793">
                  <c:v>3.718723404253943E-3</c:v>
                </c:pt>
                <c:pt idx="1794">
                  <c:v>8.7187234042538364E-3</c:v>
                </c:pt>
                <c:pt idx="1795">
                  <c:v>-1.6281276595746075E-2</c:v>
                </c:pt>
                <c:pt idx="1796">
                  <c:v>-1.2812765957461725E-3</c:v>
                </c:pt>
                <c:pt idx="1797">
                  <c:v>-1.2812765957461725E-3</c:v>
                </c:pt>
                <c:pt idx="1798">
                  <c:v>-3.2812765957461743E-3</c:v>
                </c:pt>
                <c:pt idx="1799">
                  <c:v>2.7187234042538311E-3</c:v>
                </c:pt>
                <c:pt idx="1800">
                  <c:v>-1.5281276595746185E-2</c:v>
                </c:pt>
                <c:pt idx="1801">
                  <c:v>1.7187234042539412E-3</c:v>
                </c:pt>
                <c:pt idx="1802">
                  <c:v>-6.2812765957460659E-3</c:v>
                </c:pt>
                <c:pt idx="1803">
                  <c:v>7.187234042538293E-4</c:v>
                </c:pt>
                <c:pt idx="1804">
                  <c:v>1.7187234042539412E-3</c:v>
                </c:pt>
                <c:pt idx="1805">
                  <c:v>-2.8127659574606056E-4</c:v>
                </c:pt>
                <c:pt idx="1806">
                  <c:v>-4.2812765957460641E-3</c:v>
                </c:pt>
                <c:pt idx="1807">
                  <c:v>1.7187234042539412E-3</c:v>
                </c:pt>
                <c:pt idx="1808">
                  <c:v>-4.2812765957460641E-3</c:v>
                </c:pt>
                <c:pt idx="1809">
                  <c:v>-3.2812765957461743E-3</c:v>
                </c:pt>
                <c:pt idx="1810">
                  <c:v>1.7187234042539412E-3</c:v>
                </c:pt>
                <c:pt idx="1811">
                  <c:v>-2.8127659574606056E-4</c:v>
                </c:pt>
                <c:pt idx="1812">
                  <c:v>7.187234042538293E-4</c:v>
                </c:pt>
                <c:pt idx="1813">
                  <c:v>1.7187234042539412E-3</c:v>
                </c:pt>
                <c:pt idx="1814">
                  <c:v>-1.2812765957461725E-3</c:v>
                </c:pt>
                <c:pt idx="1815">
                  <c:v>-5.281276595746176E-3</c:v>
                </c:pt>
                <c:pt idx="1816">
                  <c:v>-1.2812765957461725E-3</c:v>
                </c:pt>
                <c:pt idx="1817">
                  <c:v>-2.8127659574606056E-4</c:v>
                </c:pt>
                <c:pt idx="1818">
                  <c:v>3.718723404253943E-3</c:v>
                </c:pt>
                <c:pt idx="1819">
                  <c:v>-2.2812765957460623E-3</c:v>
                </c:pt>
                <c:pt idx="1820">
                  <c:v>-2.8127659574606056E-4</c:v>
                </c:pt>
                <c:pt idx="1821">
                  <c:v>2.7187234042538311E-3</c:v>
                </c:pt>
                <c:pt idx="1822">
                  <c:v>-2.8127659574606056E-4</c:v>
                </c:pt>
                <c:pt idx="1823">
                  <c:v>-7.2812765957461778E-3</c:v>
                </c:pt>
                <c:pt idx="1824">
                  <c:v>-2.8127659574606056E-4</c:v>
                </c:pt>
                <c:pt idx="1825">
                  <c:v>7.187234042538293E-4</c:v>
                </c:pt>
                <c:pt idx="1826">
                  <c:v>-1.2812765957461725E-3</c:v>
                </c:pt>
                <c:pt idx="1827">
                  <c:v>1.7187234042539412E-3</c:v>
                </c:pt>
                <c:pt idx="1828">
                  <c:v>2.7187234042538311E-3</c:v>
                </c:pt>
                <c:pt idx="1829">
                  <c:v>1.7187234042539412E-3</c:v>
                </c:pt>
                <c:pt idx="1830">
                  <c:v>-3.2812765957461743E-3</c:v>
                </c:pt>
                <c:pt idx="1831">
                  <c:v>3.718723404253943E-3</c:v>
                </c:pt>
                <c:pt idx="1832">
                  <c:v>2.7187234042538311E-3</c:v>
                </c:pt>
                <c:pt idx="1833">
                  <c:v>-3.2812765957461743E-3</c:v>
                </c:pt>
                <c:pt idx="1834">
                  <c:v>7.187234042538293E-4</c:v>
                </c:pt>
                <c:pt idx="1835">
                  <c:v>4.7187234042538329E-3</c:v>
                </c:pt>
                <c:pt idx="1836">
                  <c:v>4.7187234042538329E-3</c:v>
                </c:pt>
                <c:pt idx="1837">
                  <c:v>-4.2812765957460641E-3</c:v>
                </c:pt>
                <c:pt idx="1838">
                  <c:v>-6.2812765957460659E-3</c:v>
                </c:pt>
                <c:pt idx="1839">
                  <c:v>-2.2812765957460623E-3</c:v>
                </c:pt>
                <c:pt idx="1840">
                  <c:v>-2.2812765957460623E-3</c:v>
                </c:pt>
                <c:pt idx="1841">
                  <c:v>-4.2812765957460641E-3</c:v>
                </c:pt>
                <c:pt idx="1842">
                  <c:v>-3.2812765957461743E-3</c:v>
                </c:pt>
                <c:pt idx="1843">
                  <c:v>-2.8127659574606056E-4</c:v>
                </c:pt>
                <c:pt idx="1844">
                  <c:v>5.7187234042539448E-3</c:v>
                </c:pt>
                <c:pt idx="1845">
                  <c:v>3.718723404253943E-3</c:v>
                </c:pt>
                <c:pt idx="1846">
                  <c:v>2.7187234042538311E-3</c:v>
                </c:pt>
                <c:pt idx="1847">
                  <c:v>-1.2812765957461725E-3</c:v>
                </c:pt>
                <c:pt idx="1848">
                  <c:v>-2.2812765957460623E-3</c:v>
                </c:pt>
                <c:pt idx="1849">
                  <c:v>5.7187234042539448E-3</c:v>
                </c:pt>
                <c:pt idx="1850">
                  <c:v>-2.8127659574606056E-4</c:v>
                </c:pt>
                <c:pt idx="1851">
                  <c:v>1.7187234042539412E-3</c:v>
                </c:pt>
                <c:pt idx="1852">
                  <c:v>-2.8127659574606056E-4</c:v>
                </c:pt>
                <c:pt idx="1853">
                  <c:v>-1.2812765957461725E-3</c:v>
                </c:pt>
                <c:pt idx="1854">
                  <c:v>7.187234042538293E-4</c:v>
                </c:pt>
                <c:pt idx="1855">
                  <c:v>3.718723404253943E-3</c:v>
                </c:pt>
                <c:pt idx="1856">
                  <c:v>-4.2812765957460641E-3</c:v>
                </c:pt>
                <c:pt idx="1857">
                  <c:v>7.187234042538293E-4</c:v>
                </c:pt>
                <c:pt idx="1858">
                  <c:v>-6.2812765957460659E-3</c:v>
                </c:pt>
                <c:pt idx="1859">
                  <c:v>-6.2812765957460659E-3</c:v>
                </c:pt>
                <c:pt idx="1860">
                  <c:v>-4.2812765957460641E-3</c:v>
                </c:pt>
                <c:pt idx="1861">
                  <c:v>8.7187234042538364E-3</c:v>
                </c:pt>
                <c:pt idx="1862">
                  <c:v>2.7187234042538311E-3</c:v>
                </c:pt>
                <c:pt idx="1863">
                  <c:v>1.7187234042539412E-3</c:v>
                </c:pt>
                <c:pt idx="1864">
                  <c:v>-2.8127659574606056E-4</c:v>
                </c:pt>
                <c:pt idx="1865">
                  <c:v>2.7187234042538311E-3</c:v>
                </c:pt>
                <c:pt idx="1866">
                  <c:v>4.7187234042538329E-3</c:v>
                </c:pt>
                <c:pt idx="1867">
                  <c:v>3.718723404253943E-3</c:v>
                </c:pt>
                <c:pt idx="1868">
                  <c:v>2.7187234042538311E-3</c:v>
                </c:pt>
                <c:pt idx="1869">
                  <c:v>-1.2812765957461725E-3</c:v>
                </c:pt>
                <c:pt idx="1870">
                  <c:v>-5.281276595746176E-3</c:v>
                </c:pt>
                <c:pt idx="1871">
                  <c:v>-2.8127659574606056E-4</c:v>
                </c:pt>
                <c:pt idx="1872">
                  <c:v>-5.281276595746176E-3</c:v>
                </c:pt>
                <c:pt idx="1873">
                  <c:v>-1.2812765957461725E-3</c:v>
                </c:pt>
                <c:pt idx="1874">
                  <c:v>-2.8127659574606056E-4</c:v>
                </c:pt>
                <c:pt idx="1875">
                  <c:v>-4.2812765957460641E-3</c:v>
                </c:pt>
                <c:pt idx="1876">
                  <c:v>2.7187234042538311E-3</c:v>
                </c:pt>
                <c:pt idx="1877">
                  <c:v>-4.2812765957460641E-3</c:v>
                </c:pt>
                <c:pt idx="1878">
                  <c:v>-2.2812765957460623E-3</c:v>
                </c:pt>
                <c:pt idx="1879">
                  <c:v>4.7187234042538329E-3</c:v>
                </c:pt>
                <c:pt idx="1880">
                  <c:v>2.7187234042538311E-3</c:v>
                </c:pt>
                <c:pt idx="1881">
                  <c:v>5.7187234042539448E-3</c:v>
                </c:pt>
                <c:pt idx="1882">
                  <c:v>-1.2281276595746071E-2</c:v>
                </c:pt>
                <c:pt idx="1883">
                  <c:v>-2.8127659574606056E-4</c:v>
                </c:pt>
                <c:pt idx="1884">
                  <c:v>5.7187234042539448E-3</c:v>
                </c:pt>
                <c:pt idx="1885">
                  <c:v>7.187234042538293E-4</c:v>
                </c:pt>
                <c:pt idx="1886">
                  <c:v>2.7187234042538311E-3</c:v>
                </c:pt>
                <c:pt idx="1887">
                  <c:v>3.718723404253943E-3</c:v>
                </c:pt>
                <c:pt idx="1888">
                  <c:v>1.5718723404253843E-2</c:v>
                </c:pt>
                <c:pt idx="1889">
                  <c:v>-6.2812765957460659E-3</c:v>
                </c:pt>
                <c:pt idx="1890">
                  <c:v>1.7187234042539412E-3</c:v>
                </c:pt>
                <c:pt idx="1891">
                  <c:v>2.7187234042538311E-3</c:v>
                </c:pt>
                <c:pt idx="1892">
                  <c:v>-1.2812765957461725E-3</c:v>
                </c:pt>
                <c:pt idx="1893">
                  <c:v>-9.2812765957461796E-3</c:v>
                </c:pt>
                <c:pt idx="1894">
                  <c:v>-4.2812765957460641E-3</c:v>
                </c:pt>
                <c:pt idx="1895">
                  <c:v>-1.2812765957461725E-3</c:v>
                </c:pt>
                <c:pt idx="1896">
                  <c:v>3.718723404253943E-3</c:v>
                </c:pt>
                <c:pt idx="1897">
                  <c:v>4.7187234042538329E-3</c:v>
                </c:pt>
                <c:pt idx="1898">
                  <c:v>-6.2812765957460659E-3</c:v>
                </c:pt>
                <c:pt idx="1899">
                  <c:v>7.187234042538293E-4</c:v>
                </c:pt>
                <c:pt idx="1900">
                  <c:v>-1.2812765957461725E-3</c:v>
                </c:pt>
                <c:pt idx="1901">
                  <c:v>-3.2812765957461743E-3</c:v>
                </c:pt>
                <c:pt idx="1902">
                  <c:v>-3.2812765957461743E-3</c:v>
                </c:pt>
                <c:pt idx="1903">
                  <c:v>4.7187234042538329E-3</c:v>
                </c:pt>
                <c:pt idx="1904">
                  <c:v>-8.2812765957460677E-3</c:v>
                </c:pt>
                <c:pt idx="1905">
                  <c:v>-2.8127659574606056E-4</c:v>
                </c:pt>
                <c:pt idx="1906">
                  <c:v>2.7187234042538311E-3</c:v>
                </c:pt>
                <c:pt idx="1907">
                  <c:v>4.7187234042538329E-3</c:v>
                </c:pt>
                <c:pt idx="1908">
                  <c:v>-2.8127659574606056E-4</c:v>
                </c:pt>
                <c:pt idx="1909">
                  <c:v>2.7187234042538311E-3</c:v>
                </c:pt>
                <c:pt idx="1910">
                  <c:v>-3.2812765957461743E-3</c:v>
                </c:pt>
                <c:pt idx="1911">
                  <c:v>6.7187234042538346E-3</c:v>
                </c:pt>
                <c:pt idx="1912">
                  <c:v>-4.2812765957460641E-3</c:v>
                </c:pt>
                <c:pt idx="1913">
                  <c:v>-2.0281276595746078E-2</c:v>
                </c:pt>
                <c:pt idx="1914">
                  <c:v>1.7187234042539412E-3</c:v>
                </c:pt>
                <c:pt idx="1915">
                  <c:v>-9.2812765957461796E-3</c:v>
                </c:pt>
                <c:pt idx="1916">
                  <c:v>-1.2812765957461725E-3</c:v>
                </c:pt>
                <c:pt idx="1917">
                  <c:v>1.7187234042539412E-3</c:v>
                </c:pt>
                <c:pt idx="1918">
                  <c:v>-1.2812765957461725E-3</c:v>
                </c:pt>
                <c:pt idx="1919">
                  <c:v>1.7187234042539412E-3</c:v>
                </c:pt>
                <c:pt idx="1920">
                  <c:v>-2.2812765957460623E-3</c:v>
                </c:pt>
                <c:pt idx="1921">
                  <c:v>-2.8127659574606056E-4</c:v>
                </c:pt>
                <c:pt idx="1922">
                  <c:v>-2.8127659574606056E-4</c:v>
                </c:pt>
                <c:pt idx="1923">
                  <c:v>1.7187234042539412E-3</c:v>
                </c:pt>
                <c:pt idx="1924">
                  <c:v>1.7187234042539412E-3</c:v>
                </c:pt>
                <c:pt idx="1925">
                  <c:v>-2.8127659574606056E-4</c:v>
                </c:pt>
                <c:pt idx="1926">
                  <c:v>7.187234042538293E-4</c:v>
                </c:pt>
                <c:pt idx="1927">
                  <c:v>2.7187234042538311E-3</c:v>
                </c:pt>
                <c:pt idx="1928">
                  <c:v>1.7187234042539412E-3</c:v>
                </c:pt>
                <c:pt idx="1929">
                  <c:v>-2.2812765957460623E-3</c:v>
                </c:pt>
                <c:pt idx="1930">
                  <c:v>-2.8127659574606056E-4</c:v>
                </c:pt>
                <c:pt idx="1931">
                  <c:v>-2.2812765957460623E-3</c:v>
                </c:pt>
                <c:pt idx="1932">
                  <c:v>2.7187234042538311E-3</c:v>
                </c:pt>
                <c:pt idx="1933">
                  <c:v>-2.2812765957460623E-3</c:v>
                </c:pt>
                <c:pt idx="1934">
                  <c:v>-2.2812765957460623E-3</c:v>
                </c:pt>
                <c:pt idx="1935">
                  <c:v>7.187234042538293E-4</c:v>
                </c:pt>
                <c:pt idx="1936">
                  <c:v>2.2718723404253849E-2</c:v>
                </c:pt>
                <c:pt idx="1937">
                  <c:v>-2.8127659574606056E-4</c:v>
                </c:pt>
                <c:pt idx="1938">
                  <c:v>3.718723404253943E-3</c:v>
                </c:pt>
                <c:pt idx="1939">
                  <c:v>-1.2812765957461725E-3</c:v>
                </c:pt>
                <c:pt idx="1940">
                  <c:v>-2.8127659574606056E-4</c:v>
                </c:pt>
                <c:pt idx="1941">
                  <c:v>-1.1281276595746181E-2</c:v>
                </c:pt>
                <c:pt idx="1942">
                  <c:v>-1.2812765957461725E-3</c:v>
                </c:pt>
                <c:pt idx="1943">
                  <c:v>-1.2812765957461725E-3</c:v>
                </c:pt>
                <c:pt idx="1944">
                  <c:v>7.187234042538293E-4</c:v>
                </c:pt>
                <c:pt idx="1945">
                  <c:v>1.7187234042539412E-3</c:v>
                </c:pt>
                <c:pt idx="1946">
                  <c:v>7.187234042538293E-4</c:v>
                </c:pt>
                <c:pt idx="1947">
                  <c:v>2.7187234042538311E-3</c:v>
                </c:pt>
                <c:pt idx="1948">
                  <c:v>-2.8127659574606056E-4</c:v>
                </c:pt>
                <c:pt idx="1949">
                  <c:v>7.187234042538293E-4</c:v>
                </c:pt>
                <c:pt idx="1950">
                  <c:v>7.187234042538293E-4</c:v>
                </c:pt>
                <c:pt idx="1951">
                  <c:v>-3.2812765957461743E-3</c:v>
                </c:pt>
                <c:pt idx="1952">
                  <c:v>-2.2812765957460623E-3</c:v>
                </c:pt>
                <c:pt idx="1953">
                  <c:v>-2.2812765957460623E-3</c:v>
                </c:pt>
                <c:pt idx="1954">
                  <c:v>-1.2812765957461725E-3</c:v>
                </c:pt>
                <c:pt idx="1955">
                  <c:v>1.0718723404253838E-2</c:v>
                </c:pt>
                <c:pt idx="1956">
                  <c:v>4.7187234042538329E-3</c:v>
                </c:pt>
                <c:pt idx="1957">
                  <c:v>-1.2812765957461725E-3</c:v>
                </c:pt>
                <c:pt idx="1958">
                  <c:v>7.187234042538293E-4</c:v>
                </c:pt>
                <c:pt idx="1959">
                  <c:v>1.7187234042539412E-3</c:v>
                </c:pt>
                <c:pt idx="1960">
                  <c:v>-2.2812765957460623E-3</c:v>
                </c:pt>
                <c:pt idx="1961">
                  <c:v>7.187234042538293E-4</c:v>
                </c:pt>
                <c:pt idx="1962">
                  <c:v>-2.8127659574606056E-4</c:v>
                </c:pt>
                <c:pt idx="1963">
                  <c:v>-7.2812765957461778E-3</c:v>
                </c:pt>
                <c:pt idx="1964">
                  <c:v>-3.2812765957461743E-3</c:v>
                </c:pt>
                <c:pt idx="1965">
                  <c:v>-2.8127659574606056E-4</c:v>
                </c:pt>
                <c:pt idx="1966">
                  <c:v>-2.8127659574606056E-4</c:v>
                </c:pt>
                <c:pt idx="1967">
                  <c:v>-7.2812765957461778E-3</c:v>
                </c:pt>
                <c:pt idx="1968">
                  <c:v>7.187234042538293E-4</c:v>
                </c:pt>
                <c:pt idx="1969">
                  <c:v>-1.2812765957461725E-3</c:v>
                </c:pt>
                <c:pt idx="1970">
                  <c:v>-1.2812765957461725E-3</c:v>
                </c:pt>
                <c:pt idx="1971">
                  <c:v>-2.2812765957460623E-3</c:v>
                </c:pt>
                <c:pt idx="1972">
                  <c:v>2.7187234042538311E-3</c:v>
                </c:pt>
                <c:pt idx="1973">
                  <c:v>7.187234042538293E-4</c:v>
                </c:pt>
                <c:pt idx="1974">
                  <c:v>2.7187234042538311E-3</c:v>
                </c:pt>
                <c:pt idx="1975">
                  <c:v>2.7187234042538311E-3</c:v>
                </c:pt>
                <c:pt idx="1976">
                  <c:v>3.718723404253943E-3</c:v>
                </c:pt>
                <c:pt idx="1977">
                  <c:v>-1.2812765957461725E-3</c:v>
                </c:pt>
                <c:pt idx="1978">
                  <c:v>7.187234042538293E-4</c:v>
                </c:pt>
                <c:pt idx="1979">
                  <c:v>-1.2812765957461725E-3</c:v>
                </c:pt>
                <c:pt idx="1980">
                  <c:v>4.7187234042538329E-3</c:v>
                </c:pt>
                <c:pt idx="1981">
                  <c:v>3.718723404253943E-3</c:v>
                </c:pt>
                <c:pt idx="1982">
                  <c:v>-3.2812765957461743E-3</c:v>
                </c:pt>
                <c:pt idx="1983">
                  <c:v>7.187234042538293E-4</c:v>
                </c:pt>
                <c:pt idx="1984">
                  <c:v>-2.8127659574606056E-4</c:v>
                </c:pt>
                <c:pt idx="1985">
                  <c:v>-1.2812765957461725E-3</c:v>
                </c:pt>
                <c:pt idx="1986">
                  <c:v>-1.2812765957461725E-3</c:v>
                </c:pt>
                <c:pt idx="1987">
                  <c:v>-2.8127659574606056E-4</c:v>
                </c:pt>
                <c:pt idx="1988">
                  <c:v>-1.2812765957461725E-3</c:v>
                </c:pt>
                <c:pt idx="1989">
                  <c:v>7.187234042538293E-4</c:v>
                </c:pt>
                <c:pt idx="1990">
                  <c:v>7.187234042538293E-4</c:v>
                </c:pt>
                <c:pt idx="1991">
                  <c:v>4.7187234042538329E-3</c:v>
                </c:pt>
                <c:pt idx="1992">
                  <c:v>-2.8127659574606056E-4</c:v>
                </c:pt>
                <c:pt idx="1993">
                  <c:v>1.7187234042539412E-3</c:v>
                </c:pt>
                <c:pt idx="1994">
                  <c:v>-3.2812765957461743E-3</c:v>
                </c:pt>
                <c:pt idx="1995">
                  <c:v>-1.2812765957461725E-3</c:v>
                </c:pt>
                <c:pt idx="1996">
                  <c:v>1.7187234042539412E-3</c:v>
                </c:pt>
                <c:pt idx="1997">
                  <c:v>1.7187234042539412E-3</c:v>
                </c:pt>
                <c:pt idx="1998">
                  <c:v>-4.2812765957460641E-3</c:v>
                </c:pt>
                <c:pt idx="1999">
                  <c:v>8.7187234042538364E-3</c:v>
                </c:pt>
                <c:pt idx="2000">
                  <c:v>8.7187234042538364E-3</c:v>
                </c:pt>
                <c:pt idx="2001">
                  <c:v>-5.281276595746176E-3</c:v>
                </c:pt>
                <c:pt idx="2002">
                  <c:v>-4.2812765957460641E-3</c:v>
                </c:pt>
                <c:pt idx="2003">
                  <c:v>-5.281276595746176E-3</c:v>
                </c:pt>
                <c:pt idx="2004">
                  <c:v>1.7187234042539412E-3</c:v>
                </c:pt>
                <c:pt idx="2005">
                  <c:v>-4.2812765957460641E-3</c:v>
                </c:pt>
                <c:pt idx="2006">
                  <c:v>-2.8127659574606056E-4</c:v>
                </c:pt>
                <c:pt idx="2007">
                  <c:v>-3.2812765957461743E-3</c:v>
                </c:pt>
                <c:pt idx="2008">
                  <c:v>3.718723404253943E-3</c:v>
                </c:pt>
                <c:pt idx="2009">
                  <c:v>2.7187234042538311E-3</c:v>
                </c:pt>
                <c:pt idx="2010">
                  <c:v>-2.2812765957460623E-3</c:v>
                </c:pt>
                <c:pt idx="2011">
                  <c:v>-6.2812765957460659E-3</c:v>
                </c:pt>
                <c:pt idx="2012">
                  <c:v>1.7187234042539412E-3</c:v>
                </c:pt>
                <c:pt idx="2013">
                  <c:v>7.187234042538293E-4</c:v>
                </c:pt>
                <c:pt idx="2014">
                  <c:v>-1.2812765957461725E-3</c:v>
                </c:pt>
                <c:pt idx="2015">
                  <c:v>3.718723404253943E-3</c:v>
                </c:pt>
                <c:pt idx="2016">
                  <c:v>7.187234042538293E-4</c:v>
                </c:pt>
                <c:pt idx="2017">
                  <c:v>-2.8127659574606056E-4</c:v>
                </c:pt>
                <c:pt idx="2018">
                  <c:v>1.7187234042539412E-3</c:v>
                </c:pt>
                <c:pt idx="2019">
                  <c:v>-2.8127659574606056E-4</c:v>
                </c:pt>
                <c:pt idx="2020">
                  <c:v>3.718723404253943E-3</c:v>
                </c:pt>
                <c:pt idx="2021">
                  <c:v>-2.8127659574606056E-4</c:v>
                </c:pt>
                <c:pt idx="2022">
                  <c:v>6.7187234042538346E-3</c:v>
                </c:pt>
                <c:pt idx="2023">
                  <c:v>7.187234042538293E-4</c:v>
                </c:pt>
                <c:pt idx="2024">
                  <c:v>-2.8127659574606056E-4</c:v>
                </c:pt>
                <c:pt idx="2025">
                  <c:v>-3.2812765957461743E-3</c:v>
                </c:pt>
                <c:pt idx="2026">
                  <c:v>-2.8127659574606056E-4</c:v>
                </c:pt>
                <c:pt idx="2027">
                  <c:v>-3.2812765957461743E-3</c:v>
                </c:pt>
                <c:pt idx="2028">
                  <c:v>-5.281276595746176E-3</c:v>
                </c:pt>
                <c:pt idx="2029">
                  <c:v>2.7187234042538311E-3</c:v>
                </c:pt>
                <c:pt idx="2030">
                  <c:v>1.7187234042539412E-3</c:v>
                </c:pt>
                <c:pt idx="2031">
                  <c:v>3.718723404253943E-3</c:v>
                </c:pt>
                <c:pt idx="2032">
                  <c:v>2.7187234042538311E-3</c:v>
                </c:pt>
                <c:pt idx="2033">
                  <c:v>-4.2812765957460641E-3</c:v>
                </c:pt>
                <c:pt idx="2034">
                  <c:v>-2.2812765957460623E-3</c:v>
                </c:pt>
                <c:pt idx="2035">
                  <c:v>-2.8127659574606056E-4</c:v>
                </c:pt>
                <c:pt idx="2036">
                  <c:v>-2.8127659574606056E-4</c:v>
                </c:pt>
                <c:pt idx="2037">
                  <c:v>-2.2812765957460623E-3</c:v>
                </c:pt>
                <c:pt idx="2038">
                  <c:v>4.7187234042538329E-3</c:v>
                </c:pt>
                <c:pt idx="2039">
                  <c:v>-5.281276595746176E-3</c:v>
                </c:pt>
                <c:pt idx="2040">
                  <c:v>-5.281276595746176E-3</c:v>
                </c:pt>
                <c:pt idx="2041">
                  <c:v>-1.3281276595746183E-2</c:v>
                </c:pt>
                <c:pt idx="2042">
                  <c:v>-3.2812765957461743E-3</c:v>
                </c:pt>
                <c:pt idx="2043">
                  <c:v>8.7187234042538364E-3</c:v>
                </c:pt>
                <c:pt idx="2044">
                  <c:v>-5.281276595746176E-3</c:v>
                </c:pt>
                <c:pt idx="2045">
                  <c:v>1.7187234042539412E-3</c:v>
                </c:pt>
                <c:pt idx="2046">
                  <c:v>2.7187234042538311E-3</c:v>
                </c:pt>
                <c:pt idx="2047">
                  <c:v>5.7187234042539448E-3</c:v>
                </c:pt>
                <c:pt idx="2048">
                  <c:v>1.7187234042539412E-3</c:v>
                </c:pt>
                <c:pt idx="2049">
                  <c:v>-1.2812765957461725E-3</c:v>
                </c:pt>
                <c:pt idx="2050">
                  <c:v>1.7187234042539412E-3</c:v>
                </c:pt>
                <c:pt idx="2051">
                  <c:v>9.7187234042539483E-3</c:v>
                </c:pt>
                <c:pt idx="2052">
                  <c:v>-2.2812765957460623E-3</c:v>
                </c:pt>
                <c:pt idx="2053">
                  <c:v>-2.2812765957460623E-3</c:v>
                </c:pt>
                <c:pt idx="2054">
                  <c:v>7.187234042538293E-4</c:v>
                </c:pt>
                <c:pt idx="2055">
                  <c:v>7.187234042538293E-4</c:v>
                </c:pt>
                <c:pt idx="2056">
                  <c:v>9.7187234042539483E-3</c:v>
                </c:pt>
                <c:pt idx="2057">
                  <c:v>7.187234042538293E-4</c:v>
                </c:pt>
                <c:pt idx="2058">
                  <c:v>2.7187234042538311E-3</c:v>
                </c:pt>
                <c:pt idx="2059">
                  <c:v>1.7187234042539412E-3</c:v>
                </c:pt>
                <c:pt idx="2060">
                  <c:v>-2.8127659574606056E-4</c:v>
                </c:pt>
                <c:pt idx="2061">
                  <c:v>7.7187234042539465E-3</c:v>
                </c:pt>
                <c:pt idx="2062">
                  <c:v>7.187234042538293E-4</c:v>
                </c:pt>
                <c:pt idx="2063">
                  <c:v>-2.2812765957460623E-3</c:v>
                </c:pt>
                <c:pt idx="2064">
                  <c:v>-2.2812765957460623E-3</c:v>
                </c:pt>
                <c:pt idx="2065">
                  <c:v>5.7187234042539448E-3</c:v>
                </c:pt>
                <c:pt idx="2066">
                  <c:v>-1.2812765957461725E-3</c:v>
                </c:pt>
                <c:pt idx="2067">
                  <c:v>1.7187234042539412E-3</c:v>
                </c:pt>
                <c:pt idx="2068">
                  <c:v>-1.2812765957461725E-3</c:v>
                </c:pt>
                <c:pt idx="2069">
                  <c:v>3.718723404253943E-3</c:v>
                </c:pt>
                <c:pt idx="2070">
                  <c:v>7.187234042538293E-4</c:v>
                </c:pt>
                <c:pt idx="2071">
                  <c:v>4.7187234042538329E-3</c:v>
                </c:pt>
                <c:pt idx="2072">
                  <c:v>3.718723404253943E-3</c:v>
                </c:pt>
                <c:pt idx="2073">
                  <c:v>1.171872340425395E-2</c:v>
                </c:pt>
                <c:pt idx="2074">
                  <c:v>2.7187234042538311E-3</c:v>
                </c:pt>
                <c:pt idx="2075">
                  <c:v>-2.8127659574606056E-4</c:v>
                </c:pt>
                <c:pt idx="2076">
                  <c:v>2.7187234042538311E-3</c:v>
                </c:pt>
                <c:pt idx="2077">
                  <c:v>-1.2812765957461725E-3</c:v>
                </c:pt>
                <c:pt idx="2078">
                  <c:v>-3.2812765957461743E-3</c:v>
                </c:pt>
                <c:pt idx="2079">
                  <c:v>2.7187234042538311E-3</c:v>
                </c:pt>
                <c:pt idx="2080">
                  <c:v>7.187234042538293E-4</c:v>
                </c:pt>
                <c:pt idx="2081">
                  <c:v>-9.2812765957461796E-3</c:v>
                </c:pt>
                <c:pt idx="2082">
                  <c:v>2.7187234042538311E-3</c:v>
                </c:pt>
                <c:pt idx="2083">
                  <c:v>5.7187234042539448E-3</c:v>
                </c:pt>
                <c:pt idx="2084">
                  <c:v>-4.2812765957460641E-3</c:v>
                </c:pt>
                <c:pt idx="2085">
                  <c:v>7.187234042538293E-4</c:v>
                </c:pt>
                <c:pt idx="2086">
                  <c:v>2.7187234042538311E-3</c:v>
                </c:pt>
                <c:pt idx="2087">
                  <c:v>-3.2812765957461743E-3</c:v>
                </c:pt>
                <c:pt idx="2088">
                  <c:v>-1.2812765957461725E-3</c:v>
                </c:pt>
                <c:pt idx="2089">
                  <c:v>-2.2812765957460623E-3</c:v>
                </c:pt>
                <c:pt idx="2090">
                  <c:v>3.718723404253943E-3</c:v>
                </c:pt>
                <c:pt idx="2091">
                  <c:v>-2.8127659574606056E-4</c:v>
                </c:pt>
                <c:pt idx="2092">
                  <c:v>-8.2812765957460677E-3</c:v>
                </c:pt>
                <c:pt idx="2093">
                  <c:v>7.187234042538293E-4</c:v>
                </c:pt>
                <c:pt idx="2094">
                  <c:v>4.7187234042538329E-3</c:v>
                </c:pt>
                <c:pt idx="2095">
                  <c:v>-3.2812765957461743E-3</c:v>
                </c:pt>
                <c:pt idx="2096">
                  <c:v>-2.8127659574606056E-4</c:v>
                </c:pt>
                <c:pt idx="2097">
                  <c:v>4.7187234042538329E-3</c:v>
                </c:pt>
                <c:pt idx="2098">
                  <c:v>6.7187234042538346E-3</c:v>
                </c:pt>
                <c:pt idx="2099">
                  <c:v>7.187234042538293E-4</c:v>
                </c:pt>
                <c:pt idx="2100">
                  <c:v>4.7187234042538329E-3</c:v>
                </c:pt>
                <c:pt idx="2101">
                  <c:v>-2.8127659574606056E-4</c:v>
                </c:pt>
                <c:pt idx="2102">
                  <c:v>-1.2812765957461725E-3</c:v>
                </c:pt>
                <c:pt idx="2103">
                  <c:v>2.7187234042538311E-3</c:v>
                </c:pt>
                <c:pt idx="2104">
                  <c:v>-4.2812765957460641E-3</c:v>
                </c:pt>
                <c:pt idx="2105">
                  <c:v>-2.2812765957460623E-3</c:v>
                </c:pt>
                <c:pt idx="2106">
                  <c:v>-1.2812765957461725E-3</c:v>
                </c:pt>
                <c:pt idx="2107">
                  <c:v>8.7187234042538364E-3</c:v>
                </c:pt>
                <c:pt idx="2108">
                  <c:v>2.7187234042538311E-3</c:v>
                </c:pt>
                <c:pt idx="2109">
                  <c:v>-3.2812765957461743E-3</c:v>
                </c:pt>
                <c:pt idx="2110">
                  <c:v>-4.2812765957460641E-3</c:v>
                </c:pt>
                <c:pt idx="2111">
                  <c:v>-2.8127659574606056E-4</c:v>
                </c:pt>
                <c:pt idx="2112">
                  <c:v>1.7187234042539412E-3</c:v>
                </c:pt>
                <c:pt idx="2113">
                  <c:v>-1.2812765957461725E-3</c:v>
                </c:pt>
                <c:pt idx="2114">
                  <c:v>-2.8127659574606056E-4</c:v>
                </c:pt>
                <c:pt idx="2115">
                  <c:v>-2.8127659574606056E-4</c:v>
                </c:pt>
                <c:pt idx="2116">
                  <c:v>-5.281276595746176E-3</c:v>
                </c:pt>
                <c:pt idx="2117">
                  <c:v>-3.2812765957461743E-3</c:v>
                </c:pt>
                <c:pt idx="2118">
                  <c:v>-2.2812765957460623E-3</c:v>
                </c:pt>
                <c:pt idx="2119">
                  <c:v>-5.281276595746176E-3</c:v>
                </c:pt>
                <c:pt idx="2120">
                  <c:v>1.7187234042539412E-3</c:v>
                </c:pt>
                <c:pt idx="2121">
                  <c:v>2.7187234042538311E-3</c:v>
                </c:pt>
                <c:pt idx="2122">
                  <c:v>-5.281276595746176E-3</c:v>
                </c:pt>
                <c:pt idx="2123">
                  <c:v>-2.8127659574606056E-4</c:v>
                </c:pt>
                <c:pt idx="2124">
                  <c:v>-1.0281276595746069E-2</c:v>
                </c:pt>
                <c:pt idx="2125">
                  <c:v>9.7187234042539483E-3</c:v>
                </c:pt>
                <c:pt idx="2126">
                  <c:v>1.7187234042539412E-3</c:v>
                </c:pt>
                <c:pt idx="2127">
                  <c:v>-1.2812765957461725E-3</c:v>
                </c:pt>
                <c:pt idx="2128">
                  <c:v>-2.2812765957460623E-3</c:v>
                </c:pt>
                <c:pt idx="2129">
                  <c:v>2.7187234042538311E-3</c:v>
                </c:pt>
                <c:pt idx="2130">
                  <c:v>-2.2812765957460623E-3</c:v>
                </c:pt>
                <c:pt idx="2131">
                  <c:v>-2.8127659574606056E-4</c:v>
                </c:pt>
                <c:pt idx="2132">
                  <c:v>7.187234042538293E-4</c:v>
                </c:pt>
                <c:pt idx="2133">
                  <c:v>-2.8127659574606056E-4</c:v>
                </c:pt>
                <c:pt idx="2134">
                  <c:v>7.187234042538293E-4</c:v>
                </c:pt>
                <c:pt idx="2135">
                  <c:v>7.187234042538293E-4</c:v>
                </c:pt>
                <c:pt idx="2136">
                  <c:v>7.187234042538293E-4</c:v>
                </c:pt>
                <c:pt idx="2137">
                  <c:v>-3.2812765957461743E-3</c:v>
                </c:pt>
                <c:pt idx="2138">
                  <c:v>-4.2812765957460641E-3</c:v>
                </c:pt>
                <c:pt idx="2139">
                  <c:v>3.718723404253943E-3</c:v>
                </c:pt>
                <c:pt idx="2140">
                  <c:v>7.187234042538293E-4</c:v>
                </c:pt>
                <c:pt idx="2141">
                  <c:v>2.7187234042538311E-3</c:v>
                </c:pt>
                <c:pt idx="2142">
                  <c:v>-3.2812765957461743E-3</c:v>
                </c:pt>
                <c:pt idx="2143">
                  <c:v>-1.2812765957461725E-3</c:v>
                </c:pt>
                <c:pt idx="2144">
                  <c:v>2.7187234042538311E-3</c:v>
                </c:pt>
                <c:pt idx="2145">
                  <c:v>-2.8127659574606056E-4</c:v>
                </c:pt>
                <c:pt idx="2146">
                  <c:v>2.7187234042538311E-3</c:v>
                </c:pt>
                <c:pt idx="2147">
                  <c:v>-2.8127659574606056E-4</c:v>
                </c:pt>
                <c:pt idx="2148">
                  <c:v>-9.2812765957461796E-3</c:v>
                </c:pt>
                <c:pt idx="2149">
                  <c:v>-2.8127659574606056E-4</c:v>
                </c:pt>
                <c:pt idx="2150">
                  <c:v>7.7187234042539465E-3</c:v>
                </c:pt>
                <c:pt idx="2151">
                  <c:v>-1.2812765957461725E-3</c:v>
                </c:pt>
                <c:pt idx="2152">
                  <c:v>-5.281276595746176E-3</c:v>
                </c:pt>
                <c:pt idx="2153">
                  <c:v>-2.8127659574606056E-4</c:v>
                </c:pt>
                <c:pt idx="2154">
                  <c:v>-1.2812765957461725E-3</c:v>
                </c:pt>
                <c:pt idx="2155">
                  <c:v>2.7187234042538311E-3</c:v>
                </c:pt>
                <c:pt idx="2156">
                  <c:v>5.7187234042539448E-3</c:v>
                </c:pt>
                <c:pt idx="2157">
                  <c:v>-4.2812765957460641E-3</c:v>
                </c:pt>
                <c:pt idx="2158">
                  <c:v>-1.2812765957461725E-3</c:v>
                </c:pt>
                <c:pt idx="2159">
                  <c:v>2.7187234042538311E-3</c:v>
                </c:pt>
                <c:pt idx="2160">
                  <c:v>1.3718723404253841E-2</c:v>
                </c:pt>
                <c:pt idx="2161">
                  <c:v>-4.2812765957460641E-3</c:v>
                </c:pt>
                <c:pt idx="2162">
                  <c:v>-1.2812765957461725E-3</c:v>
                </c:pt>
                <c:pt idx="2163">
                  <c:v>1.7187234042539412E-3</c:v>
                </c:pt>
                <c:pt idx="2164">
                  <c:v>-6.2812765957460659E-3</c:v>
                </c:pt>
                <c:pt idx="2165">
                  <c:v>-1.2812765957461725E-3</c:v>
                </c:pt>
                <c:pt idx="2166">
                  <c:v>-1.2812765957461725E-3</c:v>
                </c:pt>
                <c:pt idx="2167">
                  <c:v>-2.8127659574606056E-4</c:v>
                </c:pt>
                <c:pt idx="2168">
                  <c:v>-6.2812765957460659E-3</c:v>
                </c:pt>
                <c:pt idx="2169">
                  <c:v>-5.281276595746176E-3</c:v>
                </c:pt>
                <c:pt idx="2170">
                  <c:v>1.7187234042539412E-3</c:v>
                </c:pt>
                <c:pt idx="2171">
                  <c:v>-1.2812765957461725E-3</c:v>
                </c:pt>
                <c:pt idx="2172">
                  <c:v>7.187234042538293E-4</c:v>
                </c:pt>
                <c:pt idx="2173">
                  <c:v>-5.281276595746176E-3</c:v>
                </c:pt>
                <c:pt idx="2174">
                  <c:v>-6.2812765957460659E-3</c:v>
                </c:pt>
                <c:pt idx="2175">
                  <c:v>4.7187234042538329E-3</c:v>
                </c:pt>
                <c:pt idx="2176">
                  <c:v>-2.2812765957460623E-3</c:v>
                </c:pt>
                <c:pt idx="2177">
                  <c:v>7.187234042538293E-4</c:v>
                </c:pt>
                <c:pt idx="2178">
                  <c:v>-3.2812765957461743E-3</c:v>
                </c:pt>
                <c:pt idx="2179">
                  <c:v>3.718723404253943E-3</c:v>
                </c:pt>
                <c:pt idx="2180">
                  <c:v>7.187234042538293E-4</c:v>
                </c:pt>
                <c:pt idx="2181">
                  <c:v>-1.2812765957461725E-3</c:v>
                </c:pt>
                <c:pt idx="2182">
                  <c:v>7.187234042538293E-4</c:v>
                </c:pt>
                <c:pt idx="2183">
                  <c:v>-1.2812765957461725E-3</c:v>
                </c:pt>
                <c:pt idx="2184">
                  <c:v>6.7187234042538346E-3</c:v>
                </c:pt>
                <c:pt idx="2185">
                  <c:v>7.7187234042539465E-3</c:v>
                </c:pt>
                <c:pt idx="2186">
                  <c:v>8.7187234042538364E-3</c:v>
                </c:pt>
                <c:pt idx="2187">
                  <c:v>4.7187234042538329E-3</c:v>
                </c:pt>
                <c:pt idx="2188">
                  <c:v>7.187234042538293E-4</c:v>
                </c:pt>
                <c:pt idx="2189">
                  <c:v>-2.8127659574606056E-4</c:v>
                </c:pt>
                <c:pt idx="2190">
                  <c:v>4.7187234042538329E-3</c:v>
                </c:pt>
                <c:pt idx="2191">
                  <c:v>4.7187234042538329E-3</c:v>
                </c:pt>
                <c:pt idx="2192">
                  <c:v>-3.2812765957461743E-3</c:v>
                </c:pt>
                <c:pt idx="2193">
                  <c:v>4.7187234042538329E-3</c:v>
                </c:pt>
                <c:pt idx="2194">
                  <c:v>7.187234042538293E-4</c:v>
                </c:pt>
                <c:pt idx="2195">
                  <c:v>7.187234042538293E-4</c:v>
                </c:pt>
                <c:pt idx="2196">
                  <c:v>4.7187234042538329E-3</c:v>
                </c:pt>
                <c:pt idx="2197">
                  <c:v>-2.2812765957460623E-3</c:v>
                </c:pt>
                <c:pt idx="2198">
                  <c:v>-3.2812765957461743E-3</c:v>
                </c:pt>
                <c:pt idx="2199">
                  <c:v>-1.2812765957461725E-3</c:v>
                </c:pt>
                <c:pt idx="2200">
                  <c:v>-2.8127659574606056E-4</c:v>
                </c:pt>
                <c:pt idx="2201">
                  <c:v>-3.2812765957461743E-3</c:v>
                </c:pt>
                <c:pt idx="2202">
                  <c:v>-1.2812765957461725E-3</c:v>
                </c:pt>
                <c:pt idx="2203">
                  <c:v>-3.2812765957461743E-3</c:v>
                </c:pt>
                <c:pt idx="2204">
                  <c:v>-2.8127659574606056E-4</c:v>
                </c:pt>
                <c:pt idx="2205">
                  <c:v>7.7187234042539465E-3</c:v>
                </c:pt>
                <c:pt idx="2206">
                  <c:v>1.7187234042539412E-3</c:v>
                </c:pt>
                <c:pt idx="2207">
                  <c:v>2.7187234042538311E-3</c:v>
                </c:pt>
                <c:pt idx="2208">
                  <c:v>7.187234042538293E-4</c:v>
                </c:pt>
                <c:pt idx="2209">
                  <c:v>7.187234042538293E-4</c:v>
                </c:pt>
                <c:pt idx="2210">
                  <c:v>-2.8127659574606056E-4</c:v>
                </c:pt>
                <c:pt idx="2211">
                  <c:v>-1.2812765957461725E-3</c:v>
                </c:pt>
                <c:pt idx="2212">
                  <c:v>-3.2812765957461743E-3</c:v>
                </c:pt>
                <c:pt idx="2213">
                  <c:v>6.7187234042538346E-3</c:v>
                </c:pt>
                <c:pt idx="2214">
                  <c:v>7.187234042538293E-4</c:v>
                </c:pt>
                <c:pt idx="2215">
                  <c:v>7.7187234042539465E-3</c:v>
                </c:pt>
                <c:pt idx="2216">
                  <c:v>-1.2812765957461725E-3</c:v>
                </c:pt>
                <c:pt idx="2217">
                  <c:v>4.7187234042538329E-3</c:v>
                </c:pt>
                <c:pt idx="2218">
                  <c:v>-3.2812765957461743E-3</c:v>
                </c:pt>
                <c:pt idx="2219">
                  <c:v>5.7187234042539448E-3</c:v>
                </c:pt>
                <c:pt idx="2220">
                  <c:v>-2.2812765957460623E-3</c:v>
                </c:pt>
                <c:pt idx="2221">
                  <c:v>4.7187234042538329E-3</c:v>
                </c:pt>
                <c:pt idx="2222">
                  <c:v>2.7187234042538311E-3</c:v>
                </c:pt>
                <c:pt idx="2223">
                  <c:v>1.7187234042539412E-3</c:v>
                </c:pt>
                <c:pt idx="2224">
                  <c:v>-2.8127659574606056E-4</c:v>
                </c:pt>
                <c:pt idx="2225">
                  <c:v>-1.2812765957461725E-3</c:v>
                </c:pt>
                <c:pt idx="2226">
                  <c:v>3.718723404253943E-3</c:v>
                </c:pt>
                <c:pt idx="2227">
                  <c:v>6.7187234042538346E-3</c:v>
                </c:pt>
                <c:pt idx="2228">
                  <c:v>-2.2812765957460623E-3</c:v>
                </c:pt>
                <c:pt idx="2229">
                  <c:v>7.187234042538293E-4</c:v>
                </c:pt>
                <c:pt idx="2230">
                  <c:v>2.7187234042538311E-3</c:v>
                </c:pt>
                <c:pt idx="2231">
                  <c:v>7.187234042538293E-4</c:v>
                </c:pt>
                <c:pt idx="2232">
                  <c:v>-2.2812765957460623E-3</c:v>
                </c:pt>
                <c:pt idx="2233">
                  <c:v>-1.2812765957461725E-3</c:v>
                </c:pt>
                <c:pt idx="2234">
                  <c:v>-3.2812765957461743E-3</c:v>
                </c:pt>
                <c:pt idx="2235">
                  <c:v>8.7187234042538364E-3</c:v>
                </c:pt>
                <c:pt idx="2236">
                  <c:v>7.187234042538293E-4</c:v>
                </c:pt>
                <c:pt idx="2237">
                  <c:v>-7.2812765957461778E-3</c:v>
                </c:pt>
                <c:pt idx="2238">
                  <c:v>-2.8127659574606056E-4</c:v>
                </c:pt>
                <c:pt idx="2239">
                  <c:v>1.7187234042539412E-3</c:v>
                </c:pt>
                <c:pt idx="2240">
                  <c:v>4.7187234042538329E-3</c:v>
                </c:pt>
                <c:pt idx="2241">
                  <c:v>1.7187234042539412E-3</c:v>
                </c:pt>
                <c:pt idx="2242">
                  <c:v>6.7187234042538346E-3</c:v>
                </c:pt>
                <c:pt idx="2243">
                  <c:v>4.7187234042538329E-3</c:v>
                </c:pt>
                <c:pt idx="2244">
                  <c:v>-2.8127659574606056E-4</c:v>
                </c:pt>
                <c:pt idx="2245">
                  <c:v>-2.8127659574606056E-4</c:v>
                </c:pt>
                <c:pt idx="2246">
                  <c:v>-1.2812765957461725E-3</c:v>
                </c:pt>
                <c:pt idx="2247">
                  <c:v>-1.2812765957461725E-3</c:v>
                </c:pt>
                <c:pt idx="2248">
                  <c:v>-6.2812765957460659E-3</c:v>
                </c:pt>
                <c:pt idx="2249">
                  <c:v>3.718723404253943E-3</c:v>
                </c:pt>
                <c:pt idx="2250">
                  <c:v>4.7187234042538329E-3</c:v>
                </c:pt>
                <c:pt idx="2251">
                  <c:v>1.7187234042539412E-3</c:v>
                </c:pt>
                <c:pt idx="2252">
                  <c:v>-9.2812765957461796E-3</c:v>
                </c:pt>
                <c:pt idx="2253">
                  <c:v>-4.2812765957460641E-3</c:v>
                </c:pt>
                <c:pt idx="2254">
                  <c:v>-3.2812765957461743E-3</c:v>
                </c:pt>
                <c:pt idx="2255">
                  <c:v>-2.2812765957460623E-3</c:v>
                </c:pt>
                <c:pt idx="2256">
                  <c:v>1.7187234042539412E-3</c:v>
                </c:pt>
                <c:pt idx="2257">
                  <c:v>-2.8127659574606056E-4</c:v>
                </c:pt>
                <c:pt idx="2258">
                  <c:v>2.7187234042538311E-3</c:v>
                </c:pt>
                <c:pt idx="2259">
                  <c:v>7.187234042538293E-4</c:v>
                </c:pt>
                <c:pt idx="2260">
                  <c:v>4.7187234042538329E-3</c:v>
                </c:pt>
                <c:pt idx="2261">
                  <c:v>-5.281276595746176E-3</c:v>
                </c:pt>
                <c:pt idx="2262">
                  <c:v>-2.8127659574606056E-4</c:v>
                </c:pt>
                <c:pt idx="2263">
                  <c:v>-5.281276595746176E-3</c:v>
                </c:pt>
                <c:pt idx="2264">
                  <c:v>-2.8127659574606056E-4</c:v>
                </c:pt>
                <c:pt idx="2265">
                  <c:v>-3.2812765957461743E-3</c:v>
                </c:pt>
                <c:pt idx="2266">
                  <c:v>2.7187234042538311E-3</c:v>
                </c:pt>
                <c:pt idx="2267">
                  <c:v>7.7187234042539465E-3</c:v>
                </c:pt>
                <c:pt idx="2268">
                  <c:v>4.7187234042538329E-3</c:v>
                </c:pt>
                <c:pt idx="2269">
                  <c:v>-2.2812765957460623E-3</c:v>
                </c:pt>
                <c:pt idx="2270">
                  <c:v>7.187234042538293E-4</c:v>
                </c:pt>
                <c:pt idx="2271">
                  <c:v>-2.8127659574606056E-4</c:v>
                </c:pt>
                <c:pt idx="2272">
                  <c:v>7.187234042538293E-4</c:v>
                </c:pt>
                <c:pt idx="2273">
                  <c:v>1.7187234042539412E-3</c:v>
                </c:pt>
                <c:pt idx="2274">
                  <c:v>1.7187234042539412E-3</c:v>
                </c:pt>
                <c:pt idx="2275">
                  <c:v>-2.8127659574606056E-4</c:v>
                </c:pt>
                <c:pt idx="2276">
                  <c:v>7.7187234042539465E-3</c:v>
                </c:pt>
                <c:pt idx="2277">
                  <c:v>7.187234042538293E-4</c:v>
                </c:pt>
                <c:pt idx="2278">
                  <c:v>7.187234042538293E-4</c:v>
                </c:pt>
                <c:pt idx="2279">
                  <c:v>-1.2812765957461725E-3</c:v>
                </c:pt>
                <c:pt idx="2280">
                  <c:v>-5.281276595746176E-3</c:v>
                </c:pt>
                <c:pt idx="2281">
                  <c:v>4.7187234042538329E-3</c:v>
                </c:pt>
                <c:pt idx="2282">
                  <c:v>2.7187234042538311E-3</c:v>
                </c:pt>
                <c:pt idx="2283">
                  <c:v>-2.8127659574606056E-4</c:v>
                </c:pt>
                <c:pt idx="2284">
                  <c:v>1.7187234042539412E-3</c:v>
                </c:pt>
                <c:pt idx="2285">
                  <c:v>6.7187234042538346E-3</c:v>
                </c:pt>
                <c:pt idx="2286">
                  <c:v>-1.2812765957461725E-3</c:v>
                </c:pt>
                <c:pt idx="2287">
                  <c:v>-5.281276595746176E-3</c:v>
                </c:pt>
                <c:pt idx="2288">
                  <c:v>-3.2812765957461743E-3</c:v>
                </c:pt>
                <c:pt idx="2289">
                  <c:v>5.7187234042539448E-3</c:v>
                </c:pt>
                <c:pt idx="2290">
                  <c:v>-2.2812765957460623E-3</c:v>
                </c:pt>
                <c:pt idx="2291">
                  <c:v>-1.2812765957461725E-3</c:v>
                </c:pt>
                <c:pt idx="2292">
                  <c:v>-3.2812765957461743E-3</c:v>
                </c:pt>
                <c:pt idx="2293">
                  <c:v>1.7187234042539412E-3</c:v>
                </c:pt>
                <c:pt idx="2294">
                  <c:v>-2.8127659574606056E-4</c:v>
                </c:pt>
                <c:pt idx="2295">
                  <c:v>7.187234042538293E-4</c:v>
                </c:pt>
                <c:pt idx="2296">
                  <c:v>7.187234042538293E-4</c:v>
                </c:pt>
                <c:pt idx="2297">
                  <c:v>2.7187234042538311E-3</c:v>
                </c:pt>
                <c:pt idx="2298">
                  <c:v>7.187234042538293E-4</c:v>
                </c:pt>
                <c:pt idx="2299">
                  <c:v>5.7187234042539448E-3</c:v>
                </c:pt>
                <c:pt idx="2300">
                  <c:v>7.187234042538293E-4</c:v>
                </c:pt>
                <c:pt idx="2301">
                  <c:v>-2.2812765957460623E-3</c:v>
                </c:pt>
                <c:pt idx="2302">
                  <c:v>-1.2812765957461725E-3</c:v>
                </c:pt>
                <c:pt idx="2303">
                  <c:v>7.187234042538293E-4</c:v>
                </c:pt>
                <c:pt idx="2304">
                  <c:v>1.7187234042539412E-3</c:v>
                </c:pt>
                <c:pt idx="2305">
                  <c:v>7.187234042538293E-4</c:v>
                </c:pt>
                <c:pt idx="2306">
                  <c:v>7.187234042538293E-4</c:v>
                </c:pt>
                <c:pt idx="2307">
                  <c:v>1.7187234042539412E-3</c:v>
                </c:pt>
                <c:pt idx="2308">
                  <c:v>1.7187234042539412E-3</c:v>
                </c:pt>
                <c:pt idx="2309">
                  <c:v>7.187234042538293E-4</c:v>
                </c:pt>
                <c:pt idx="2310">
                  <c:v>7.187234042538293E-4</c:v>
                </c:pt>
                <c:pt idx="2311">
                  <c:v>-2.8127659574606056E-4</c:v>
                </c:pt>
                <c:pt idx="2312">
                  <c:v>7.187234042538293E-4</c:v>
                </c:pt>
                <c:pt idx="2313">
                  <c:v>-2.8127659574606056E-4</c:v>
                </c:pt>
                <c:pt idx="2314">
                  <c:v>-2.2812765957460623E-3</c:v>
                </c:pt>
                <c:pt idx="2315">
                  <c:v>3.718723404253943E-3</c:v>
                </c:pt>
                <c:pt idx="2316">
                  <c:v>-4.2812765957460641E-3</c:v>
                </c:pt>
                <c:pt idx="2317">
                  <c:v>7.7187234042539465E-3</c:v>
                </c:pt>
                <c:pt idx="2318">
                  <c:v>7.187234042538293E-4</c:v>
                </c:pt>
                <c:pt idx="2319">
                  <c:v>4.7187234042538329E-3</c:v>
                </c:pt>
                <c:pt idx="2320">
                  <c:v>-3.2812765957461743E-3</c:v>
                </c:pt>
                <c:pt idx="2321">
                  <c:v>2.7187234042538311E-3</c:v>
                </c:pt>
                <c:pt idx="2322">
                  <c:v>-2.8127659574606056E-4</c:v>
                </c:pt>
                <c:pt idx="2323">
                  <c:v>1.7187234042539412E-3</c:v>
                </c:pt>
                <c:pt idx="2324">
                  <c:v>2.7187234042538311E-3</c:v>
                </c:pt>
                <c:pt idx="2325">
                  <c:v>-2.8127659574606056E-4</c:v>
                </c:pt>
                <c:pt idx="2326">
                  <c:v>-8.2812765957460677E-3</c:v>
                </c:pt>
                <c:pt idx="2327">
                  <c:v>-1.0281276595746069E-2</c:v>
                </c:pt>
                <c:pt idx="2328">
                  <c:v>7.187234042538293E-4</c:v>
                </c:pt>
                <c:pt idx="2329">
                  <c:v>-3.2812765957461743E-3</c:v>
                </c:pt>
                <c:pt idx="2330">
                  <c:v>-2.8127659574606056E-4</c:v>
                </c:pt>
                <c:pt idx="2331">
                  <c:v>-2.2812765957460623E-3</c:v>
                </c:pt>
                <c:pt idx="2332">
                  <c:v>5.7187234042539448E-3</c:v>
                </c:pt>
                <c:pt idx="2333">
                  <c:v>1.7187234042539412E-3</c:v>
                </c:pt>
                <c:pt idx="2334">
                  <c:v>7.187234042538293E-4</c:v>
                </c:pt>
                <c:pt idx="2335">
                  <c:v>-3.2812765957461743E-3</c:v>
                </c:pt>
                <c:pt idx="2336">
                  <c:v>-4.2812765957460641E-3</c:v>
                </c:pt>
                <c:pt idx="2337">
                  <c:v>7.187234042538293E-4</c:v>
                </c:pt>
                <c:pt idx="2338">
                  <c:v>-2.2812765957460623E-3</c:v>
                </c:pt>
                <c:pt idx="2339">
                  <c:v>4.7187234042538329E-3</c:v>
                </c:pt>
                <c:pt idx="2340">
                  <c:v>2.7187234042538311E-3</c:v>
                </c:pt>
                <c:pt idx="2341">
                  <c:v>7.187234042538293E-4</c:v>
                </c:pt>
                <c:pt idx="2342">
                  <c:v>-1.2812765957461725E-3</c:v>
                </c:pt>
                <c:pt idx="2343">
                  <c:v>-4.2812765957460641E-3</c:v>
                </c:pt>
                <c:pt idx="2344">
                  <c:v>-2.2812765957460623E-3</c:v>
                </c:pt>
                <c:pt idx="2345">
                  <c:v>3.718723404253943E-3</c:v>
                </c:pt>
                <c:pt idx="2346">
                  <c:v>1.7187234042539412E-3</c:v>
                </c:pt>
                <c:pt idx="2347">
                  <c:v>2.7187234042538311E-3</c:v>
                </c:pt>
                <c:pt idx="2348">
                  <c:v>3.718723404253943E-3</c:v>
                </c:pt>
                <c:pt idx="2349">
                  <c:v>-2.8127659574606056E-4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2F0-49CD-A4F7-4D3B041671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4404864"/>
        <c:axId val="264418464"/>
      </c:lineChart>
      <c:catAx>
        <c:axId val="264404864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>
                    <a:latin typeface="Times New Romandy)"/>
                  </a:rPr>
                  <a:t>Thời</a:t>
                </a:r>
                <a:r>
                  <a:rPr lang="en-US" sz="1100" baseline="0">
                    <a:latin typeface="Times New Romandy)"/>
                  </a:rPr>
                  <a:t> gian (s)</a:t>
                </a:r>
                <a:endParaRPr lang="en-US" sz="1100">
                  <a:latin typeface="Times New Romandy)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264418464"/>
        <c:crosses val="autoZero"/>
        <c:auto val="1"/>
        <c:lblAlgn val="ctr"/>
        <c:lblOffset val="100"/>
        <c:noMultiLvlLbl val="0"/>
      </c:catAx>
      <c:valAx>
        <c:axId val="264418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>
                    <a:latin typeface="Times New Romandy)"/>
                  </a:rPr>
                  <a:t>Sai số</a:t>
                </a:r>
                <a:r>
                  <a:rPr lang="en-US" sz="1100" baseline="0">
                    <a:latin typeface="Times New Romandy)"/>
                  </a:rPr>
                  <a:t> (m)</a:t>
                </a:r>
                <a:endParaRPr lang="en-US" sz="1100">
                  <a:latin typeface="Times New Romandy)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dy)"/>
                <a:ea typeface="+mn-ea"/>
                <a:cs typeface="+mn-cs"/>
              </a:defRPr>
            </a:pPr>
            <a:endParaRPr lang="en-US"/>
          </a:p>
        </c:txPr>
        <c:crossAx val="264404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JOINT!$B$1</c:f>
              <c:strCache>
                <c:ptCount val="1"/>
                <c:pt idx="0">
                  <c:v>Điểm đặt khớp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JOINT!$B$2:$B$1568</c:f>
              <c:numCache>
                <c:formatCode>General</c:formatCode>
                <c:ptCount val="15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45</c:v>
                </c:pt>
                <c:pt idx="461">
                  <c:v>45</c:v>
                </c:pt>
                <c:pt idx="462">
                  <c:v>45</c:v>
                </c:pt>
                <c:pt idx="463">
                  <c:v>45</c:v>
                </c:pt>
                <c:pt idx="464">
                  <c:v>45</c:v>
                </c:pt>
                <c:pt idx="465">
                  <c:v>45</c:v>
                </c:pt>
                <c:pt idx="466">
                  <c:v>45</c:v>
                </c:pt>
                <c:pt idx="467">
                  <c:v>45</c:v>
                </c:pt>
                <c:pt idx="468">
                  <c:v>45</c:v>
                </c:pt>
                <c:pt idx="469">
                  <c:v>45</c:v>
                </c:pt>
                <c:pt idx="470">
                  <c:v>45</c:v>
                </c:pt>
                <c:pt idx="471">
                  <c:v>45</c:v>
                </c:pt>
                <c:pt idx="472">
                  <c:v>45</c:v>
                </c:pt>
                <c:pt idx="473">
                  <c:v>45</c:v>
                </c:pt>
                <c:pt idx="474">
                  <c:v>45</c:v>
                </c:pt>
                <c:pt idx="475">
                  <c:v>45</c:v>
                </c:pt>
                <c:pt idx="476">
                  <c:v>45</c:v>
                </c:pt>
                <c:pt idx="477">
                  <c:v>45</c:v>
                </c:pt>
                <c:pt idx="478">
                  <c:v>45</c:v>
                </c:pt>
                <c:pt idx="479">
                  <c:v>45</c:v>
                </c:pt>
                <c:pt idx="480">
                  <c:v>45</c:v>
                </c:pt>
                <c:pt idx="481">
                  <c:v>45</c:v>
                </c:pt>
                <c:pt idx="482">
                  <c:v>45</c:v>
                </c:pt>
                <c:pt idx="483">
                  <c:v>45</c:v>
                </c:pt>
                <c:pt idx="484">
                  <c:v>45</c:v>
                </c:pt>
                <c:pt idx="485">
                  <c:v>45</c:v>
                </c:pt>
                <c:pt idx="486">
                  <c:v>45</c:v>
                </c:pt>
                <c:pt idx="487">
                  <c:v>45</c:v>
                </c:pt>
                <c:pt idx="488">
                  <c:v>45</c:v>
                </c:pt>
                <c:pt idx="489">
                  <c:v>45</c:v>
                </c:pt>
                <c:pt idx="490">
                  <c:v>45</c:v>
                </c:pt>
                <c:pt idx="491">
                  <c:v>45</c:v>
                </c:pt>
                <c:pt idx="492">
                  <c:v>45</c:v>
                </c:pt>
                <c:pt idx="493">
                  <c:v>45</c:v>
                </c:pt>
                <c:pt idx="494">
                  <c:v>45</c:v>
                </c:pt>
                <c:pt idx="495">
                  <c:v>45</c:v>
                </c:pt>
                <c:pt idx="496">
                  <c:v>45</c:v>
                </c:pt>
                <c:pt idx="497">
                  <c:v>45</c:v>
                </c:pt>
                <c:pt idx="498">
                  <c:v>45</c:v>
                </c:pt>
                <c:pt idx="499">
                  <c:v>45</c:v>
                </c:pt>
                <c:pt idx="500">
                  <c:v>45</c:v>
                </c:pt>
                <c:pt idx="501">
                  <c:v>45</c:v>
                </c:pt>
                <c:pt idx="502">
                  <c:v>45</c:v>
                </c:pt>
                <c:pt idx="503">
                  <c:v>45</c:v>
                </c:pt>
                <c:pt idx="504">
                  <c:v>45</c:v>
                </c:pt>
                <c:pt idx="505">
                  <c:v>45</c:v>
                </c:pt>
                <c:pt idx="506">
                  <c:v>45</c:v>
                </c:pt>
                <c:pt idx="507">
                  <c:v>45</c:v>
                </c:pt>
                <c:pt idx="508">
                  <c:v>45</c:v>
                </c:pt>
                <c:pt idx="509">
                  <c:v>45</c:v>
                </c:pt>
                <c:pt idx="510">
                  <c:v>45</c:v>
                </c:pt>
                <c:pt idx="511">
                  <c:v>45</c:v>
                </c:pt>
                <c:pt idx="512">
                  <c:v>45</c:v>
                </c:pt>
                <c:pt idx="513">
                  <c:v>45</c:v>
                </c:pt>
                <c:pt idx="514">
                  <c:v>45</c:v>
                </c:pt>
                <c:pt idx="515">
                  <c:v>45</c:v>
                </c:pt>
                <c:pt idx="516">
                  <c:v>45</c:v>
                </c:pt>
                <c:pt idx="517">
                  <c:v>45</c:v>
                </c:pt>
                <c:pt idx="518">
                  <c:v>45</c:v>
                </c:pt>
                <c:pt idx="519">
                  <c:v>45</c:v>
                </c:pt>
                <c:pt idx="520">
                  <c:v>45</c:v>
                </c:pt>
                <c:pt idx="521">
                  <c:v>45</c:v>
                </c:pt>
                <c:pt idx="522">
                  <c:v>45</c:v>
                </c:pt>
                <c:pt idx="523">
                  <c:v>45</c:v>
                </c:pt>
                <c:pt idx="524">
                  <c:v>45</c:v>
                </c:pt>
                <c:pt idx="525">
                  <c:v>45</c:v>
                </c:pt>
                <c:pt idx="526">
                  <c:v>45</c:v>
                </c:pt>
                <c:pt idx="527">
                  <c:v>45</c:v>
                </c:pt>
                <c:pt idx="528">
                  <c:v>45</c:v>
                </c:pt>
                <c:pt idx="529">
                  <c:v>45</c:v>
                </c:pt>
                <c:pt idx="530">
                  <c:v>45</c:v>
                </c:pt>
                <c:pt idx="531">
                  <c:v>45</c:v>
                </c:pt>
                <c:pt idx="532">
                  <c:v>45</c:v>
                </c:pt>
                <c:pt idx="533">
                  <c:v>45</c:v>
                </c:pt>
                <c:pt idx="534">
                  <c:v>45</c:v>
                </c:pt>
                <c:pt idx="535">
                  <c:v>45</c:v>
                </c:pt>
                <c:pt idx="536">
                  <c:v>45</c:v>
                </c:pt>
                <c:pt idx="537">
                  <c:v>45</c:v>
                </c:pt>
                <c:pt idx="538">
                  <c:v>45</c:v>
                </c:pt>
                <c:pt idx="539">
                  <c:v>45</c:v>
                </c:pt>
                <c:pt idx="540">
                  <c:v>45</c:v>
                </c:pt>
                <c:pt idx="541">
                  <c:v>45</c:v>
                </c:pt>
                <c:pt idx="542">
                  <c:v>45</c:v>
                </c:pt>
                <c:pt idx="543">
                  <c:v>45</c:v>
                </c:pt>
                <c:pt idx="544">
                  <c:v>45</c:v>
                </c:pt>
                <c:pt idx="545">
                  <c:v>45</c:v>
                </c:pt>
                <c:pt idx="546">
                  <c:v>45</c:v>
                </c:pt>
                <c:pt idx="547">
                  <c:v>45</c:v>
                </c:pt>
                <c:pt idx="548">
                  <c:v>45</c:v>
                </c:pt>
                <c:pt idx="549">
                  <c:v>45</c:v>
                </c:pt>
                <c:pt idx="550">
                  <c:v>45</c:v>
                </c:pt>
                <c:pt idx="551">
                  <c:v>45</c:v>
                </c:pt>
                <c:pt idx="552">
                  <c:v>45</c:v>
                </c:pt>
                <c:pt idx="553">
                  <c:v>45</c:v>
                </c:pt>
                <c:pt idx="554">
                  <c:v>45</c:v>
                </c:pt>
                <c:pt idx="555">
                  <c:v>45</c:v>
                </c:pt>
                <c:pt idx="556">
                  <c:v>45</c:v>
                </c:pt>
                <c:pt idx="557">
                  <c:v>45</c:v>
                </c:pt>
                <c:pt idx="558">
                  <c:v>45</c:v>
                </c:pt>
                <c:pt idx="559">
                  <c:v>45</c:v>
                </c:pt>
                <c:pt idx="560">
                  <c:v>45</c:v>
                </c:pt>
                <c:pt idx="561">
                  <c:v>45</c:v>
                </c:pt>
                <c:pt idx="562">
                  <c:v>45</c:v>
                </c:pt>
                <c:pt idx="563">
                  <c:v>45</c:v>
                </c:pt>
                <c:pt idx="564">
                  <c:v>45</c:v>
                </c:pt>
                <c:pt idx="565">
                  <c:v>45</c:v>
                </c:pt>
                <c:pt idx="566">
                  <c:v>45</c:v>
                </c:pt>
                <c:pt idx="567">
                  <c:v>45</c:v>
                </c:pt>
                <c:pt idx="568">
                  <c:v>45</c:v>
                </c:pt>
                <c:pt idx="569">
                  <c:v>45</c:v>
                </c:pt>
                <c:pt idx="570">
                  <c:v>45</c:v>
                </c:pt>
                <c:pt idx="571">
                  <c:v>45</c:v>
                </c:pt>
                <c:pt idx="572">
                  <c:v>45</c:v>
                </c:pt>
                <c:pt idx="573">
                  <c:v>45</c:v>
                </c:pt>
                <c:pt idx="574">
                  <c:v>45</c:v>
                </c:pt>
                <c:pt idx="575">
                  <c:v>45</c:v>
                </c:pt>
                <c:pt idx="576">
                  <c:v>45</c:v>
                </c:pt>
                <c:pt idx="577">
                  <c:v>45</c:v>
                </c:pt>
                <c:pt idx="578">
                  <c:v>45</c:v>
                </c:pt>
                <c:pt idx="579">
                  <c:v>45</c:v>
                </c:pt>
                <c:pt idx="580">
                  <c:v>45</c:v>
                </c:pt>
                <c:pt idx="581">
                  <c:v>45</c:v>
                </c:pt>
                <c:pt idx="582">
                  <c:v>45</c:v>
                </c:pt>
                <c:pt idx="583">
                  <c:v>45</c:v>
                </c:pt>
                <c:pt idx="584">
                  <c:v>45</c:v>
                </c:pt>
                <c:pt idx="585">
                  <c:v>45</c:v>
                </c:pt>
                <c:pt idx="586">
                  <c:v>45</c:v>
                </c:pt>
                <c:pt idx="587">
                  <c:v>45</c:v>
                </c:pt>
                <c:pt idx="588">
                  <c:v>45</c:v>
                </c:pt>
                <c:pt idx="589">
                  <c:v>45</c:v>
                </c:pt>
                <c:pt idx="590">
                  <c:v>45</c:v>
                </c:pt>
                <c:pt idx="591">
                  <c:v>45</c:v>
                </c:pt>
                <c:pt idx="592">
                  <c:v>45</c:v>
                </c:pt>
                <c:pt idx="593">
                  <c:v>45</c:v>
                </c:pt>
                <c:pt idx="594">
                  <c:v>45</c:v>
                </c:pt>
                <c:pt idx="595">
                  <c:v>45</c:v>
                </c:pt>
                <c:pt idx="596">
                  <c:v>45</c:v>
                </c:pt>
                <c:pt idx="597">
                  <c:v>45</c:v>
                </c:pt>
                <c:pt idx="598">
                  <c:v>45</c:v>
                </c:pt>
                <c:pt idx="599">
                  <c:v>45</c:v>
                </c:pt>
                <c:pt idx="600">
                  <c:v>45</c:v>
                </c:pt>
                <c:pt idx="601">
                  <c:v>45</c:v>
                </c:pt>
                <c:pt idx="602">
                  <c:v>45</c:v>
                </c:pt>
                <c:pt idx="603">
                  <c:v>45</c:v>
                </c:pt>
                <c:pt idx="604">
                  <c:v>45</c:v>
                </c:pt>
                <c:pt idx="605">
                  <c:v>45</c:v>
                </c:pt>
                <c:pt idx="606">
                  <c:v>45</c:v>
                </c:pt>
                <c:pt idx="607">
                  <c:v>45</c:v>
                </c:pt>
                <c:pt idx="608">
                  <c:v>45</c:v>
                </c:pt>
                <c:pt idx="609">
                  <c:v>45</c:v>
                </c:pt>
                <c:pt idx="610">
                  <c:v>45</c:v>
                </c:pt>
                <c:pt idx="611">
                  <c:v>45</c:v>
                </c:pt>
                <c:pt idx="612">
                  <c:v>45</c:v>
                </c:pt>
                <c:pt idx="613">
                  <c:v>45</c:v>
                </c:pt>
                <c:pt idx="614">
                  <c:v>45</c:v>
                </c:pt>
                <c:pt idx="615">
                  <c:v>45</c:v>
                </c:pt>
                <c:pt idx="616">
                  <c:v>45</c:v>
                </c:pt>
                <c:pt idx="617">
                  <c:v>45</c:v>
                </c:pt>
                <c:pt idx="618">
                  <c:v>45</c:v>
                </c:pt>
                <c:pt idx="619">
                  <c:v>45</c:v>
                </c:pt>
                <c:pt idx="620">
                  <c:v>45</c:v>
                </c:pt>
                <c:pt idx="621">
                  <c:v>45</c:v>
                </c:pt>
                <c:pt idx="622">
                  <c:v>45</c:v>
                </c:pt>
                <c:pt idx="623">
                  <c:v>45</c:v>
                </c:pt>
                <c:pt idx="624">
                  <c:v>45</c:v>
                </c:pt>
                <c:pt idx="625">
                  <c:v>45</c:v>
                </c:pt>
                <c:pt idx="626">
                  <c:v>45</c:v>
                </c:pt>
                <c:pt idx="627">
                  <c:v>45</c:v>
                </c:pt>
                <c:pt idx="628">
                  <c:v>45</c:v>
                </c:pt>
                <c:pt idx="629">
                  <c:v>45</c:v>
                </c:pt>
                <c:pt idx="630">
                  <c:v>45</c:v>
                </c:pt>
                <c:pt idx="631">
                  <c:v>45</c:v>
                </c:pt>
                <c:pt idx="632">
                  <c:v>45</c:v>
                </c:pt>
                <c:pt idx="633">
                  <c:v>45</c:v>
                </c:pt>
                <c:pt idx="634">
                  <c:v>45</c:v>
                </c:pt>
                <c:pt idx="635">
                  <c:v>45</c:v>
                </c:pt>
                <c:pt idx="636">
                  <c:v>45</c:v>
                </c:pt>
                <c:pt idx="637">
                  <c:v>45</c:v>
                </c:pt>
                <c:pt idx="638">
                  <c:v>45</c:v>
                </c:pt>
                <c:pt idx="639">
                  <c:v>45</c:v>
                </c:pt>
                <c:pt idx="640">
                  <c:v>45</c:v>
                </c:pt>
                <c:pt idx="641">
                  <c:v>45</c:v>
                </c:pt>
                <c:pt idx="642">
                  <c:v>45</c:v>
                </c:pt>
                <c:pt idx="643">
                  <c:v>45</c:v>
                </c:pt>
                <c:pt idx="644">
                  <c:v>45</c:v>
                </c:pt>
                <c:pt idx="645">
                  <c:v>45</c:v>
                </c:pt>
                <c:pt idx="646">
                  <c:v>45</c:v>
                </c:pt>
                <c:pt idx="647">
                  <c:v>45</c:v>
                </c:pt>
                <c:pt idx="648">
                  <c:v>45</c:v>
                </c:pt>
                <c:pt idx="649">
                  <c:v>45</c:v>
                </c:pt>
                <c:pt idx="650">
                  <c:v>45</c:v>
                </c:pt>
                <c:pt idx="651">
                  <c:v>45</c:v>
                </c:pt>
                <c:pt idx="652">
                  <c:v>45</c:v>
                </c:pt>
                <c:pt idx="653">
                  <c:v>45</c:v>
                </c:pt>
                <c:pt idx="654">
                  <c:v>45</c:v>
                </c:pt>
                <c:pt idx="655">
                  <c:v>45</c:v>
                </c:pt>
                <c:pt idx="656">
                  <c:v>45</c:v>
                </c:pt>
                <c:pt idx="657">
                  <c:v>45</c:v>
                </c:pt>
                <c:pt idx="658">
                  <c:v>45</c:v>
                </c:pt>
                <c:pt idx="659">
                  <c:v>45</c:v>
                </c:pt>
                <c:pt idx="660">
                  <c:v>45</c:v>
                </c:pt>
                <c:pt idx="661">
                  <c:v>45</c:v>
                </c:pt>
                <c:pt idx="662">
                  <c:v>45</c:v>
                </c:pt>
                <c:pt idx="663">
                  <c:v>45</c:v>
                </c:pt>
                <c:pt idx="664">
                  <c:v>45</c:v>
                </c:pt>
                <c:pt idx="665">
                  <c:v>45</c:v>
                </c:pt>
                <c:pt idx="666">
                  <c:v>45</c:v>
                </c:pt>
                <c:pt idx="667">
                  <c:v>45</c:v>
                </c:pt>
                <c:pt idx="668">
                  <c:v>45</c:v>
                </c:pt>
                <c:pt idx="669">
                  <c:v>45</c:v>
                </c:pt>
                <c:pt idx="670">
                  <c:v>45</c:v>
                </c:pt>
                <c:pt idx="671">
                  <c:v>45</c:v>
                </c:pt>
                <c:pt idx="672">
                  <c:v>45</c:v>
                </c:pt>
                <c:pt idx="673">
                  <c:v>45</c:v>
                </c:pt>
                <c:pt idx="674">
                  <c:v>45</c:v>
                </c:pt>
                <c:pt idx="675">
                  <c:v>45</c:v>
                </c:pt>
                <c:pt idx="676">
                  <c:v>45</c:v>
                </c:pt>
                <c:pt idx="677">
                  <c:v>45</c:v>
                </c:pt>
                <c:pt idx="678">
                  <c:v>45</c:v>
                </c:pt>
                <c:pt idx="679">
                  <c:v>45</c:v>
                </c:pt>
                <c:pt idx="680">
                  <c:v>45</c:v>
                </c:pt>
                <c:pt idx="681">
                  <c:v>45</c:v>
                </c:pt>
                <c:pt idx="682">
                  <c:v>45</c:v>
                </c:pt>
                <c:pt idx="683">
                  <c:v>45</c:v>
                </c:pt>
                <c:pt idx="684">
                  <c:v>45</c:v>
                </c:pt>
                <c:pt idx="685">
                  <c:v>45</c:v>
                </c:pt>
                <c:pt idx="686">
                  <c:v>45</c:v>
                </c:pt>
                <c:pt idx="687">
                  <c:v>45</c:v>
                </c:pt>
                <c:pt idx="688">
                  <c:v>45</c:v>
                </c:pt>
                <c:pt idx="689">
                  <c:v>45</c:v>
                </c:pt>
                <c:pt idx="690">
                  <c:v>-18.434947999999999</c:v>
                </c:pt>
                <c:pt idx="691">
                  <c:v>-18.434947999999999</c:v>
                </c:pt>
                <c:pt idx="692">
                  <c:v>-18.434947999999999</c:v>
                </c:pt>
                <c:pt idx="693">
                  <c:v>-18.434947999999999</c:v>
                </c:pt>
                <c:pt idx="694">
                  <c:v>-18.434947999999999</c:v>
                </c:pt>
                <c:pt idx="695">
                  <c:v>-18.434947999999999</c:v>
                </c:pt>
                <c:pt idx="696">
                  <c:v>-18.434947999999999</c:v>
                </c:pt>
                <c:pt idx="697">
                  <c:v>-18.434947999999999</c:v>
                </c:pt>
                <c:pt idx="698">
                  <c:v>-18.434947999999999</c:v>
                </c:pt>
                <c:pt idx="699">
                  <c:v>-18.434947999999999</c:v>
                </c:pt>
                <c:pt idx="700">
                  <c:v>-18.434947999999999</c:v>
                </c:pt>
                <c:pt idx="701">
                  <c:v>-18.434947999999999</c:v>
                </c:pt>
                <c:pt idx="702">
                  <c:v>-18.434947999999999</c:v>
                </c:pt>
                <c:pt idx="703">
                  <c:v>-18.434947999999999</c:v>
                </c:pt>
                <c:pt idx="704">
                  <c:v>-18.434947999999999</c:v>
                </c:pt>
                <c:pt idx="705">
                  <c:v>-18.434947999999999</c:v>
                </c:pt>
                <c:pt idx="706">
                  <c:v>-18.434947999999999</c:v>
                </c:pt>
                <c:pt idx="707">
                  <c:v>-18.434947999999999</c:v>
                </c:pt>
                <c:pt idx="708">
                  <c:v>-18.434947999999999</c:v>
                </c:pt>
                <c:pt idx="709">
                  <c:v>-18.434947999999999</c:v>
                </c:pt>
                <c:pt idx="710">
                  <c:v>-18.434947999999999</c:v>
                </c:pt>
                <c:pt idx="711">
                  <c:v>-18.434947999999999</c:v>
                </c:pt>
                <c:pt idx="712">
                  <c:v>-18.434947999999999</c:v>
                </c:pt>
                <c:pt idx="713">
                  <c:v>-18.434947999999999</c:v>
                </c:pt>
                <c:pt idx="714">
                  <c:v>-18.434947999999999</c:v>
                </c:pt>
                <c:pt idx="715">
                  <c:v>-18.434947999999999</c:v>
                </c:pt>
                <c:pt idx="716">
                  <c:v>-18.434947999999999</c:v>
                </c:pt>
                <c:pt idx="717">
                  <c:v>-18.434947999999999</c:v>
                </c:pt>
                <c:pt idx="718">
                  <c:v>-18.434947999999999</c:v>
                </c:pt>
                <c:pt idx="719">
                  <c:v>-18.434947999999999</c:v>
                </c:pt>
                <c:pt idx="720">
                  <c:v>-18.434947999999999</c:v>
                </c:pt>
                <c:pt idx="721">
                  <c:v>-18.434947999999999</c:v>
                </c:pt>
                <c:pt idx="722">
                  <c:v>-18.434947999999999</c:v>
                </c:pt>
                <c:pt idx="723">
                  <c:v>-18.434947999999999</c:v>
                </c:pt>
                <c:pt idx="724">
                  <c:v>-18.434947999999999</c:v>
                </c:pt>
                <c:pt idx="725">
                  <c:v>-18.434947999999999</c:v>
                </c:pt>
                <c:pt idx="726">
                  <c:v>-18.434947999999999</c:v>
                </c:pt>
                <c:pt idx="727">
                  <c:v>-18.434947999999999</c:v>
                </c:pt>
                <c:pt idx="728">
                  <c:v>-18.434947999999999</c:v>
                </c:pt>
                <c:pt idx="729">
                  <c:v>-18.434947999999999</c:v>
                </c:pt>
                <c:pt idx="730">
                  <c:v>-18.434947999999999</c:v>
                </c:pt>
                <c:pt idx="731">
                  <c:v>-18.434947999999999</c:v>
                </c:pt>
                <c:pt idx="732">
                  <c:v>-18.434947999999999</c:v>
                </c:pt>
                <c:pt idx="733">
                  <c:v>-18.434947999999999</c:v>
                </c:pt>
                <c:pt idx="734">
                  <c:v>-18.434947999999999</c:v>
                </c:pt>
                <c:pt idx="735">
                  <c:v>-18.434947999999999</c:v>
                </c:pt>
                <c:pt idx="736">
                  <c:v>-18.434947999999999</c:v>
                </c:pt>
                <c:pt idx="737">
                  <c:v>-18.434947999999999</c:v>
                </c:pt>
                <c:pt idx="738">
                  <c:v>-18.434947999999999</c:v>
                </c:pt>
                <c:pt idx="739">
                  <c:v>-18.434947999999999</c:v>
                </c:pt>
                <c:pt idx="740">
                  <c:v>-18.434947999999999</c:v>
                </c:pt>
                <c:pt idx="741">
                  <c:v>-18.434947999999999</c:v>
                </c:pt>
                <c:pt idx="742">
                  <c:v>-18.434947999999999</c:v>
                </c:pt>
                <c:pt idx="743">
                  <c:v>-18.434947999999999</c:v>
                </c:pt>
                <c:pt idx="744">
                  <c:v>-18.434947999999999</c:v>
                </c:pt>
                <c:pt idx="745">
                  <c:v>-18.434947999999999</c:v>
                </c:pt>
                <c:pt idx="746">
                  <c:v>-18.434947999999999</c:v>
                </c:pt>
                <c:pt idx="747">
                  <c:v>-18.434947999999999</c:v>
                </c:pt>
                <c:pt idx="748">
                  <c:v>-18.434947999999999</c:v>
                </c:pt>
                <c:pt idx="749">
                  <c:v>-18.434947999999999</c:v>
                </c:pt>
                <c:pt idx="750">
                  <c:v>-18.434947999999999</c:v>
                </c:pt>
                <c:pt idx="751">
                  <c:v>-18.434947999999999</c:v>
                </c:pt>
                <c:pt idx="752">
                  <c:v>-18.434947999999999</c:v>
                </c:pt>
                <c:pt idx="753">
                  <c:v>-18.434947999999999</c:v>
                </c:pt>
                <c:pt idx="754">
                  <c:v>-18.434947999999999</c:v>
                </c:pt>
                <c:pt idx="755">
                  <c:v>-18.434947999999999</c:v>
                </c:pt>
                <c:pt idx="756">
                  <c:v>-18.434947999999999</c:v>
                </c:pt>
                <c:pt idx="757">
                  <c:v>-18.434947999999999</c:v>
                </c:pt>
                <c:pt idx="758">
                  <c:v>-18.434947999999999</c:v>
                </c:pt>
                <c:pt idx="759">
                  <c:v>-18.434947999999999</c:v>
                </c:pt>
                <c:pt idx="760">
                  <c:v>-18.434947999999999</c:v>
                </c:pt>
                <c:pt idx="761">
                  <c:v>-18.434947999999999</c:v>
                </c:pt>
                <c:pt idx="762">
                  <c:v>-18.434947999999999</c:v>
                </c:pt>
                <c:pt idx="763">
                  <c:v>-18.434947999999999</c:v>
                </c:pt>
                <c:pt idx="764">
                  <c:v>-18.434947999999999</c:v>
                </c:pt>
                <c:pt idx="765">
                  <c:v>-18.434947999999999</c:v>
                </c:pt>
                <c:pt idx="766">
                  <c:v>-18.434947999999999</c:v>
                </c:pt>
                <c:pt idx="767">
                  <c:v>-18.434947999999999</c:v>
                </c:pt>
                <c:pt idx="768">
                  <c:v>-18.434947999999999</c:v>
                </c:pt>
                <c:pt idx="769">
                  <c:v>-18.434947999999999</c:v>
                </c:pt>
                <c:pt idx="770">
                  <c:v>-18.434947999999999</c:v>
                </c:pt>
                <c:pt idx="771">
                  <c:v>-18.434947999999999</c:v>
                </c:pt>
                <c:pt idx="772">
                  <c:v>-18.434947999999999</c:v>
                </c:pt>
                <c:pt idx="773">
                  <c:v>-18.434947999999999</c:v>
                </c:pt>
                <c:pt idx="774">
                  <c:v>-18.434947999999999</c:v>
                </c:pt>
                <c:pt idx="775">
                  <c:v>-18.434947999999999</c:v>
                </c:pt>
                <c:pt idx="776">
                  <c:v>-18.434947999999999</c:v>
                </c:pt>
                <c:pt idx="777">
                  <c:v>-18.434947999999999</c:v>
                </c:pt>
                <c:pt idx="778">
                  <c:v>-18.434947999999999</c:v>
                </c:pt>
                <c:pt idx="779">
                  <c:v>-18.434947999999999</c:v>
                </c:pt>
                <c:pt idx="780">
                  <c:v>-18.434947999999999</c:v>
                </c:pt>
                <c:pt idx="781">
                  <c:v>-18.434947999999999</c:v>
                </c:pt>
                <c:pt idx="782">
                  <c:v>-18.434947999999999</c:v>
                </c:pt>
                <c:pt idx="783">
                  <c:v>-18.434947999999999</c:v>
                </c:pt>
                <c:pt idx="784">
                  <c:v>-18.434947999999999</c:v>
                </c:pt>
                <c:pt idx="785">
                  <c:v>-18.434947999999999</c:v>
                </c:pt>
                <c:pt idx="786">
                  <c:v>-18.434947999999999</c:v>
                </c:pt>
                <c:pt idx="787">
                  <c:v>-18.434947999999999</c:v>
                </c:pt>
                <c:pt idx="788">
                  <c:v>-18.434947999999999</c:v>
                </c:pt>
                <c:pt idx="789">
                  <c:v>-18.434947999999999</c:v>
                </c:pt>
                <c:pt idx="790">
                  <c:v>-18.434947999999999</c:v>
                </c:pt>
                <c:pt idx="791">
                  <c:v>-18.434947999999999</c:v>
                </c:pt>
                <c:pt idx="792">
                  <c:v>-18.434947999999999</c:v>
                </c:pt>
                <c:pt idx="793">
                  <c:v>-18.434947999999999</c:v>
                </c:pt>
                <c:pt idx="794">
                  <c:v>-18.434947999999999</c:v>
                </c:pt>
                <c:pt idx="795">
                  <c:v>-18.434947999999999</c:v>
                </c:pt>
                <c:pt idx="796">
                  <c:v>-18.434947999999999</c:v>
                </c:pt>
                <c:pt idx="797">
                  <c:v>-18.434947999999999</c:v>
                </c:pt>
                <c:pt idx="798">
                  <c:v>-18.434947999999999</c:v>
                </c:pt>
                <c:pt idx="799">
                  <c:v>-18.434947999999999</c:v>
                </c:pt>
                <c:pt idx="800">
                  <c:v>-18.434947999999999</c:v>
                </c:pt>
                <c:pt idx="801">
                  <c:v>-18.434947999999999</c:v>
                </c:pt>
                <c:pt idx="802">
                  <c:v>-18.434947999999999</c:v>
                </c:pt>
                <c:pt idx="803">
                  <c:v>-18.434947999999999</c:v>
                </c:pt>
                <c:pt idx="804">
                  <c:v>-18.434947999999999</c:v>
                </c:pt>
                <c:pt idx="805">
                  <c:v>-18.434947999999999</c:v>
                </c:pt>
                <c:pt idx="806">
                  <c:v>-18.434947999999999</c:v>
                </c:pt>
                <c:pt idx="807">
                  <c:v>-18.434947999999999</c:v>
                </c:pt>
                <c:pt idx="808">
                  <c:v>-18.434947999999999</c:v>
                </c:pt>
                <c:pt idx="809">
                  <c:v>-18.434947999999999</c:v>
                </c:pt>
                <c:pt idx="810">
                  <c:v>-18.434947999999999</c:v>
                </c:pt>
                <c:pt idx="811">
                  <c:v>-18.434947999999999</c:v>
                </c:pt>
                <c:pt idx="812">
                  <c:v>-18.434947999999999</c:v>
                </c:pt>
                <c:pt idx="813">
                  <c:v>-18.434947999999999</c:v>
                </c:pt>
                <c:pt idx="814">
                  <c:v>-18.434947999999999</c:v>
                </c:pt>
                <c:pt idx="815">
                  <c:v>-18.434947999999999</c:v>
                </c:pt>
                <c:pt idx="816">
                  <c:v>-18.434947999999999</c:v>
                </c:pt>
                <c:pt idx="817">
                  <c:v>-18.434947999999999</c:v>
                </c:pt>
                <c:pt idx="818">
                  <c:v>-18.434947999999999</c:v>
                </c:pt>
                <c:pt idx="819">
                  <c:v>-18.434947999999999</c:v>
                </c:pt>
                <c:pt idx="820">
                  <c:v>-18.434947999999999</c:v>
                </c:pt>
                <c:pt idx="821">
                  <c:v>-18.434947999999999</c:v>
                </c:pt>
                <c:pt idx="822">
                  <c:v>-18.434947999999999</c:v>
                </c:pt>
                <c:pt idx="823">
                  <c:v>-18.434947999999999</c:v>
                </c:pt>
                <c:pt idx="824">
                  <c:v>-18.434947999999999</c:v>
                </c:pt>
                <c:pt idx="825">
                  <c:v>-18.434947999999999</c:v>
                </c:pt>
                <c:pt idx="826">
                  <c:v>-18.434947999999999</c:v>
                </c:pt>
                <c:pt idx="827">
                  <c:v>-18.434947999999999</c:v>
                </c:pt>
                <c:pt idx="828">
                  <c:v>-18.434947999999999</c:v>
                </c:pt>
                <c:pt idx="829">
                  <c:v>-18.434947999999999</c:v>
                </c:pt>
                <c:pt idx="830">
                  <c:v>-18.434947999999999</c:v>
                </c:pt>
                <c:pt idx="831">
                  <c:v>-18.434947999999999</c:v>
                </c:pt>
                <c:pt idx="832">
                  <c:v>-18.434947999999999</c:v>
                </c:pt>
                <c:pt idx="833">
                  <c:v>-18.434947999999999</c:v>
                </c:pt>
                <c:pt idx="834">
                  <c:v>-18.434947999999999</c:v>
                </c:pt>
                <c:pt idx="835">
                  <c:v>-18.434947999999999</c:v>
                </c:pt>
                <c:pt idx="836">
                  <c:v>-18.434947999999999</c:v>
                </c:pt>
                <c:pt idx="837">
                  <c:v>-18.434947999999999</c:v>
                </c:pt>
                <c:pt idx="838">
                  <c:v>-18.434947999999999</c:v>
                </c:pt>
                <c:pt idx="839">
                  <c:v>-18.434947999999999</c:v>
                </c:pt>
                <c:pt idx="840">
                  <c:v>-18.434947999999999</c:v>
                </c:pt>
                <c:pt idx="841">
                  <c:v>-18.434947999999999</c:v>
                </c:pt>
                <c:pt idx="842">
                  <c:v>-18.434947999999999</c:v>
                </c:pt>
                <c:pt idx="843">
                  <c:v>-18.434947999999999</c:v>
                </c:pt>
                <c:pt idx="844">
                  <c:v>-18.434947999999999</c:v>
                </c:pt>
                <c:pt idx="845">
                  <c:v>-18.434947999999999</c:v>
                </c:pt>
                <c:pt idx="846">
                  <c:v>-18.434947999999999</c:v>
                </c:pt>
                <c:pt idx="847">
                  <c:v>-18.434947999999999</c:v>
                </c:pt>
                <c:pt idx="848">
                  <c:v>-18.434947999999999</c:v>
                </c:pt>
                <c:pt idx="849">
                  <c:v>-18.434947999999999</c:v>
                </c:pt>
                <c:pt idx="850">
                  <c:v>-18.434947999999999</c:v>
                </c:pt>
                <c:pt idx="851">
                  <c:v>-18.434947999999999</c:v>
                </c:pt>
                <c:pt idx="852">
                  <c:v>-18.434947999999999</c:v>
                </c:pt>
                <c:pt idx="853">
                  <c:v>-18.434947999999999</c:v>
                </c:pt>
                <c:pt idx="854">
                  <c:v>-18.434947999999999</c:v>
                </c:pt>
                <c:pt idx="855">
                  <c:v>-18.434947999999999</c:v>
                </c:pt>
                <c:pt idx="856">
                  <c:v>-18.434947999999999</c:v>
                </c:pt>
                <c:pt idx="857">
                  <c:v>-18.434947999999999</c:v>
                </c:pt>
                <c:pt idx="858">
                  <c:v>-18.434947999999999</c:v>
                </c:pt>
                <c:pt idx="859">
                  <c:v>-18.434947999999999</c:v>
                </c:pt>
                <c:pt idx="860">
                  <c:v>-18.434947999999999</c:v>
                </c:pt>
                <c:pt idx="861">
                  <c:v>-18.434947999999999</c:v>
                </c:pt>
                <c:pt idx="862">
                  <c:v>-18.434947999999999</c:v>
                </c:pt>
                <c:pt idx="863">
                  <c:v>-18.434947999999999</c:v>
                </c:pt>
                <c:pt idx="864">
                  <c:v>-18.434947999999999</c:v>
                </c:pt>
                <c:pt idx="865">
                  <c:v>-18.434947999999999</c:v>
                </c:pt>
                <c:pt idx="866">
                  <c:v>-18.434947999999999</c:v>
                </c:pt>
                <c:pt idx="867">
                  <c:v>-18.434947999999999</c:v>
                </c:pt>
                <c:pt idx="868">
                  <c:v>-18.434947999999999</c:v>
                </c:pt>
                <c:pt idx="869">
                  <c:v>-18.434947999999999</c:v>
                </c:pt>
                <c:pt idx="870">
                  <c:v>-18.434947999999999</c:v>
                </c:pt>
                <c:pt idx="871">
                  <c:v>-18.434947999999999</c:v>
                </c:pt>
                <c:pt idx="872">
                  <c:v>-18.434947999999999</c:v>
                </c:pt>
                <c:pt idx="873">
                  <c:v>-18.434947999999999</c:v>
                </c:pt>
                <c:pt idx="874">
                  <c:v>-18.434947999999999</c:v>
                </c:pt>
                <c:pt idx="875">
                  <c:v>-18.434947999999999</c:v>
                </c:pt>
                <c:pt idx="876">
                  <c:v>-18.434947999999999</c:v>
                </c:pt>
                <c:pt idx="877">
                  <c:v>-18.434947999999999</c:v>
                </c:pt>
                <c:pt idx="878">
                  <c:v>-18.434947999999999</c:v>
                </c:pt>
                <c:pt idx="879">
                  <c:v>-18.434947999999999</c:v>
                </c:pt>
                <c:pt idx="880">
                  <c:v>-18.434947999999999</c:v>
                </c:pt>
                <c:pt idx="881">
                  <c:v>-18.434947999999999</c:v>
                </c:pt>
                <c:pt idx="882">
                  <c:v>-18.434947999999999</c:v>
                </c:pt>
                <c:pt idx="883">
                  <c:v>-18.434947999999999</c:v>
                </c:pt>
                <c:pt idx="884">
                  <c:v>-18.434947999999999</c:v>
                </c:pt>
                <c:pt idx="885">
                  <c:v>-18.434947999999999</c:v>
                </c:pt>
                <c:pt idx="886">
                  <c:v>-18.434947999999999</c:v>
                </c:pt>
                <c:pt idx="887">
                  <c:v>-18.434947999999999</c:v>
                </c:pt>
                <c:pt idx="888">
                  <c:v>-18.434947999999999</c:v>
                </c:pt>
                <c:pt idx="889">
                  <c:v>-18.434947999999999</c:v>
                </c:pt>
                <c:pt idx="890">
                  <c:v>-18.434947999999999</c:v>
                </c:pt>
                <c:pt idx="891">
                  <c:v>-18.434947999999999</c:v>
                </c:pt>
                <c:pt idx="892">
                  <c:v>-18.434947999999999</c:v>
                </c:pt>
                <c:pt idx="893">
                  <c:v>-18.434947999999999</c:v>
                </c:pt>
                <c:pt idx="894">
                  <c:v>-18.434947999999999</c:v>
                </c:pt>
                <c:pt idx="895">
                  <c:v>-18.434947999999999</c:v>
                </c:pt>
                <c:pt idx="896">
                  <c:v>-18.434947999999999</c:v>
                </c:pt>
                <c:pt idx="897">
                  <c:v>-18.434947999999999</c:v>
                </c:pt>
                <c:pt idx="898">
                  <c:v>-18.434947999999999</c:v>
                </c:pt>
                <c:pt idx="899">
                  <c:v>-18.434947999999999</c:v>
                </c:pt>
                <c:pt idx="900">
                  <c:v>-18.434947999999999</c:v>
                </c:pt>
                <c:pt idx="901">
                  <c:v>-18.434947999999999</c:v>
                </c:pt>
                <c:pt idx="902">
                  <c:v>-18.434947999999999</c:v>
                </c:pt>
                <c:pt idx="903">
                  <c:v>-18.434947999999999</c:v>
                </c:pt>
                <c:pt idx="904">
                  <c:v>-18.434947999999999</c:v>
                </c:pt>
                <c:pt idx="905">
                  <c:v>-18.434947999999999</c:v>
                </c:pt>
                <c:pt idx="906">
                  <c:v>-18.434947999999999</c:v>
                </c:pt>
                <c:pt idx="907">
                  <c:v>-18.434947999999999</c:v>
                </c:pt>
                <c:pt idx="908">
                  <c:v>-18.434947999999999</c:v>
                </c:pt>
                <c:pt idx="909">
                  <c:v>-18.434947999999999</c:v>
                </c:pt>
                <c:pt idx="910">
                  <c:v>-18.434947999999999</c:v>
                </c:pt>
                <c:pt idx="911">
                  <c:v>-18.434947999999999</c:v>
                </c:pt>
                <c:pt idx="912">
                  <c:v>-18.434947999999999</c:v>
                </c:pt>
                <c:pt idx="913">
                  <c:v>-18.434947999999999</c:v>
                </c:pt>
                <c:pt idx="914">
                  <c:v>-45</c:v>
                </c:pt>
                <c:pt idx="915">
                  <c:v>-45</c:v>
                </c:pt>
                <c:pt idx="916">
                  <c:v>-45</c:v>
                </c:pt>
                <c:pt idx="917">
                  <c:v>-45</c:v>
                </c:pt>
                <c:pt idx="918">
                  <c:v>-45</c:v>
                </c:pt>
                <c:pt idx="919">
                  <c:v>-45</c:v>
                </c:pt>
                <c:pt idx="920">
                  <c:v>-45</c:v>
                </c:pt>
                <c:pt idx="921">
                  <c:v>-45</c:v>
                </c:pt>
                <c:pt idx="922">
                  <c:v>-45</c:v>
                </c:pt>
                <c:pt idx="923">
                  <c:v>-45</c:v>
                </c:pt>
                <c:pt idx="924">
                  <c:v>-45</c:v>
                </c:pt>
                <c:pt idx="925">
                  <c:v>-45</c:v>
                </c:pt>
                <c:pt idx="926">
                  <c:v>-45</c:v>
                </c:pt>
                <c:pt idx="927">
                  <c:v>-45</c:v>
                </c:pt>
                <c:pt idx="928">
                  <c:v>-45</c:v>
                </c:pt>
                <c:pt idx="929">
                  <c:v>-45</c:v>
                </c:pt>
                <c:pt idx="930">
                  <c:v>-45</c:v>
                </c:pt>
                <c:pt idx="931">
                  <c:v>-45</c:v>
                </c:pt>
                <c:pt idx="932">
                  <c:v>-45</c:v>
                </c:pt>
                <c:pt idx="933">
                  <c:v>-45</c:v>
                </c:pt>
                <c:pt idx="934">
                  <c:v>-45</c:v>
                </c:pt>
                <c:pt idx="935">
                  <c:v>-45</c:v>
                </c:pt>
                <c:pt idx="936">
                  <c:v>-45</c:v>
                </c:pt>
                <c:pt idx="937">
                  <c:v>-45</c:v>
                </c:pt>
                <c:pt idx="938">
                  <c:v>-45</c:v>
                </c:pt>
                <c:pt idx="939">
                  <c:v>-45</c:v>
                </c:pt>
                <c:pt idx="940">
                  <c:v>-45</c:v>
                </c:pt>
                <c:pt idx="941">
                  <c:v>-45</c:v>
                </c:pt>
                <c:pt idx="942">
                  <c:v>-45</c:v>
                </c:pt>
                <c:pt idx="943">
                  <c:v>-45</c:v>
                </c:pt>
                <c:pt idx="944">
                  <c:v>-45</c:v>
                </c:pt>
                <c:pt idx="945">
                  <c:v>-45</c:v>
                </c:pt>
                <c:pt idx="946">
                  <c:v>-45</c:v>
                </c:pt>
                <c:pt idx="947">
                  <c:v>-45</c:v>
                </c:pt>
                <c:pt idx="948">
                  <c:v>-45</c:v>
                </c:pt>
                <c:pt idx="949">
                  <c:v>-45</c:v>
                </c:pt>
                <c:pt idx="950">
                  <c:v>-45</c:v>
                </c:pt>
                <c:pt idx="951">
                  <c:v>-45</c:v>
                </c:pt>
                <c:pt idx="952">
                  <c:v>-45</c:v>
                </c:pt>
                <c:pt idx="953">
                  <c:v>-45</c:v>
                </c:pt>
                <c:pt idx="954">
                  <c:v>-45</c:v>
                </c:pt>
                <c:pt idx="955">
                  <c:v>-45</c:v>
                </c:pt>
                <c:pt idx="956">
                  <c:v>-45</c:v>
                </c:pt>
                <c:pt idx="957">
                  <c:v>-45</c:v>
                </c:pt>
                <c:pt idx="958">
                  <c:v>-45</c:v>
                </c:pt>
                <c:pt idx="959">
                  <c:v>-45</c:v>
                </c:pt>
                <c:pt idx="960">
                  <c:v>-45</c:v>
                </c:pt>
                <c:pt idx="961">
                  <c:v>-45</c:v>
                </c:pt>
                <c:pt idx="962">
                  <c:v>-45</c:v>
                </c:pt>
                <c:pt idx="963">
                  <c:v>-45</c:v>
                </c:pt>
                <c:pt idx="964">
                  <c:v>-45</c:v>
                </c:pt>
                <c:pt idx="965">
                  <c:v>-45</c:v>
                </c:pt>
                <c:pt idx="966">
                  <c:v>-45</c:v>
                </c:pt>
                <c:pt idx="967">
                  <c:v>-45</c:v>
                </c:pt>
                <c:pt idx="968">
                  <c:v>-45</c:v>
                </c:pt>
                <c:pt idx="969">
                  <c:v>-45</c:v>
                </c:pt>
                <c:pt idx="970">
                  <c:v>-45</c:v>
                </c:pt>
                <c:pt idx="971">
                  <c:v>-45</c:v>
                </c:pt>
                <c:pt idx="972">
                  <c:v>-45</c:v>
                </c:pt>
                <c:pt idx="973">
                  <c:v>-45</c:v>
                </c:pt>
                <c:pt idx="974">
                  <c:v>-45</c:v>
                </c:pt>
                <c:pt idx="975">
                  <c:v>-45</c:v>
                </c:pt>
                <c:pt idx="976">
                  <c:v>-45</c:v>
                </c:pt>
                <c:pt idx="977">
                  <c:v>-45</c:v>
                </c:pt>
                <c:pt idx="978">
                  <c:v>-45</c:v>
                </c:pt>
                <c:pt idx="979">
                  <c:v>-45</c:v>
                </c:pt>
                <c:pt idx="980">
                  <c:v>-45</c:v>
                </c:pt>
                <c:pt idx="981">
                  <c:v>-45</c:v>
                </c:pt>
                <c:pt idx="982">
                  <c:v>-45</c:v>
                </c:pt>
                <c:pt idx="983">
                  <c:v>-45</c:v>
                </c:pt>
                <c:pt idx="984">
                  <c:v>-45</c:v>
                </c:pt>
                <c:pt idx="985">
                  <c:v>-45</c:v>
                </c:pt>
                <c:pt idx="986">
                  <c:v>-45</c:v>
                </c:pt>
                <c:pt idx="987">
                  <c:v>-45</c:v>
                </c:pt>
                <c:pt idx="988">
                  <c:v>-45</c:v>
                </c:pt>
                <c:pt idx="989">
                  <c:v>-45</c:v>
                </c:pt>
                <c:pt idx="990">
                  <c:v>-45</c:v>
                </c:pt>
                <c:pt idx="991">
                  <c:v>-45</c:v>
                </c:pt>
                <c:pt idx="992">
                  <c:v>-45</c:v>
                </c:pt>
                <c:pt idx="993">
                  <c:v>-45</c:v>
                </c:pt>
                <c:pt idx="994">
                  <c:v>-45</c:v>
                </c:pt>
                <c:pt idx="995">
                  <c:v>-45</c:v>
                </c:pt>
                <c:pt idx="996">
                  <c:v>-45</c:v>
                </c:pt>
                <c:pt idx="997">
                  <c:v>-45</c:v>
                </c:pt>
                <c:pt idx="998">
                  <c:v>-45</c:v>
                </c:pt>
                <c:pt idx="999">
                  <c:v>-45</c:v>
                </c:pt>
                <c:pt idx="1000">
                  <c:v>-45</c:v>
                </c:pt>
                <c:pt idx="1001">
                  <c:v>-45</c:v>
                </c:pt>
                <c:pt idx="1002">
                  <c:v>-45</c:v>
                </c:pt>
                <c:pt idx="1003">
                  <c:v>-45</c:v>
                </c:pt>
                <c:pt idx="1004">
                  <c:v>-45</c:v>
                </c:pt>
                <c:pt idx="1005">
                  <c:v>-45</c:v>
                </c:pt>
                <c:pt idx="1006">
                  <c:v>-45</c:v>
                </c:pt>
                <c:pt idx="1007">
                  <c:v>-45</c:v>
                </c:pt>
                <c:pt idx="1008">
                  <c:v>-45</c:v>
                </c:pt>
                <c:pt idx="1009">
                  <c:v>-45</c:v>
                </c:pt>
                <c:pt idx="1010">
                  <c:v>-45</c:v>
                </c:pt>
                <c:pt idx="1011">
                  <c:v>-45</c:v>
                </c:pt>
                <c:pt idx="1012">
                  <c:v>-45</c:v>
                </c:pt>
                <c:pt idx="1013">
                  <c:v>-45</c:v>
                </c:pt>
                <c:pt idx="1014">
                  <c:v>-45</c:v>
                </c:pt>
                <c:pt idx="1015">
                  <c:v>-45</c:v>
                </c:pt>
                <c:pt idx="1016">
                  <c:v>-45</c:v>
                </c:pt>
                <c:pt idx="1017">
                  <c:v>-45</c:v>
                </c:pt>
                <c:pt idx="1018">
                  <c:v>-45</c:v>
                </c:pt>
                <c:pt idx="1019">
                  <c:v>-45</c:v>
                </c:pt>
                <c:pt idx="1020">
                  <c:v>-45</c:v>
                </c:pt>
                <c:pt idx="1021">
                  <c:v>-45</c:v>
                </c:pt>
                <c:pt idx="1022">
                  <c:v>-45</c:v>
                </c:pt>
                <c:pt idx="1023">
                  <c:v>-45</c:v>
                </c:pt>
                <c:pt idx="1024">
                  <c:v>-45</c:v>
                </c:pt>
                <c:pt idx="1025">
                  <c:v>-45</c:v>
                </c:pt>
                <c:pt idx="1026">
                  <c:v>-45</c:v>
                </c:pt>
                <c:pt idx="1027">
                  <c:v>-45</c:v>
                </c:pt>
                <c:pt idx="1028">
                  <c:v>-45</c:v>
                </c:pt>
                <c:pt idx="1029">
                  <c:v>-45</c:v>
                </c:pt>
                <c:pt idx="1030">
                  <c:v>-45</c:v>
                </c:pt>
                <c:pt idx="1031">
                  <c:v>-45</c:v>
                </c:pt>
                <c:pt idx="1032">
                  <c:v>-45</c:v>
                </c:pt>
                <c:pt idx="1033">
                  <c:v>-45</c:v>
                </c:pt>
                <c:pt idx="1034">
                  <c:v>-45</c:v>
                </c:pt>
                <c:pt idx="1035">
                  <c:v>-45</c:v>
                </c:pt>
                <c:pt idx="1036">
                  <c:v>-45</c:v>
                </c:pt>
                <c:pt idx="1037">
                  <c:v>-45</c:v>
                </c:pt>
                <c:pt idx="1038">
                  <c:v>-45</c:v>
                </c:pt>
                <c:pt idx="1039">
                  <c:v>-45</c:v>
                </c:pt>
                <c:pt idx="1040">
                  <c:v>-45</c:v>
                </c:pt>
                <c:pt idx="1041">
                  <c:v>-45</c:v>
                </c:pt>
                <c:pt idx="1042">
                  <c:v>-45</c:v>
                </c:pt>
                <c:pt idx="1043">
                  <c:v>-45</c:v>
                </c:pt>
                <c:pt idx="1044">
                  <c:v>-45</c:v>
                </c:pt>
                <c:pt idx="1045">
                  <c:v>-45</c:v>
                </c:pt>
                <c:pt idx="1046">
                  <c:v>-45</c:v>
                </c:pt>
                <c:pt idx="1047">
                  <c:v>-45</c:v>
                </c:pt>
                <c:pt idx="1048">
                  <c:v>-45</c:v>
                </c:pt>
                <c:pt idx="1049">
                  <c:v>-45</c:v>
                </c:pt>
                <c:pt idx="1050">
                  <c:v>-45</c:v>
                </c:pt>
                <c:pt idx="1051">
                  <c:v>-45</c:v>
                </c:pt>
                <c:pt idx="1052">
                  <c:v>-45</c:v>
                </c:pt>
                <c:pt idx="1053">
                  <c:v>-45</c:v>
                </c:pt>
                <c:pt idx="1054">
                  <c:v>-45</c:v>
                </c:pt>
                <c:pt idx="1055">
                  <c:v>-45</c:v>
                </c:pt>
                <c:pt idx="1056">
                  <c:v>-45</c:v>
                </c:pt>
                <c:pt idx="1057">
                  <c:v>-45</c:v>
                </c:pt>
                <c:pt idx="1058">
                  <c:v>-45</c:v>
                </c:pt>
                <c:pt idx="1059">
                  <c:v>-45</c:v>
                </c:pt>
                <c:pt idx="1060">
                  <c:v>-45</c:v>
                </c:pt>
                <c:pt idx="1061">
                  <c:v>-45</c:v>
                </c:pt>
                <c:pt idx="1062">
                  <c:v>-45</c:v>
                </c:pt>
                <c:pt idx="1063">
                  <c:v>-45</c:v>
                </c:pt>
                <c:pt idx="1064">
                  <c:v>-45</c:v>
                </c:pt>
                <c:pt idx="1065">
                  <c:v>-45</c:v>
                </c:pt>
                <c:pt idx="1066">
                  <c:v>-45</c:v>
                </c:pt>
                <c:pt idx="1067">
                  <c:v>-45</c:v>
                </c:pt>
                <c:pt idx="1068">
                  <c:v>-45</c:v>
                </c:pt>
                <c:pt idx="1069">
                  <c:v>-45</c:v>
                </c:pt>
                <c:pt idx="1070">
                  <c:v>-45</c:v>
                </c:pt>
                <c:pt idx="1071">
                  <c:v>-45</c:v>
                </c:pt>
                <c:pt idx="1072">
                  <c:v>-45</c:v>
                </c:pt>
                <c:pt idx="1073">
                  <c:v>-45</c:v>
                </c:pt>
                <c:pt idx="1074">
                  <c:v>-45</c:v>
                </c:pt>
                <c:pt idx="1075">
                  <c:v>-45</c:v>
                </c:pt>
                <c:pt idx="1076">
                  <c:v>-45</c:v>
                </c:pt>
                <c:pt idx="1077">
                  <c:v>-45</c:v>
                </c:pt>
                <c:pt idx="1078">
                  <c:v>-45</c:v>
                </c:pt>
                <c:pt idx="1079">
                  <c:v>-45</c:v>
                </c:pt>
                <c:pt idx="1080">
                  <c:v>-45</c:v>
                </c:pt>
                <c:pt idx="1081">
                  <c:v>-45</c:v>
                </c:pt>
                <c:pt idx="1082">
                  <c:v>-45</c:v>
                </c:pt>
                <c:pt idx="1083">
                  <c:v>-45</c:v>
                </c:pt>
                <c:pt idx="1084">
                  <c:v>-45</c:v>
                </c:pt>
                <c:pt idx="1085">
                  <c:v>-45</c:v>
                </c:pt>
                <c:pt idx="1086">
                  <c:v>-45</c:v>
                </c:pt>
                <c:pt idx="1087">
                  <c:v>-45</c:v>
                </c:pt>
                <c:pt idx="1088">
                  <c:v>-45</c:v>
                </c:pt>
                <c:pt idx="1089">
                  <c:v>-45</c:v>
                </c:pt>
                <c:pt idx="1090">
                  <c:v>-45</c:v>
                </c:pt>
                <c:pt idx="1091">
                  <c:v>-45</c:v>
                </c:pt>
                <c:pt idx="1092">
                  <c:v>-45</c:v>
                </c:pt>
                <c:pt idx="1093">
                  <c:v>-45</c:v>
                </c:pt>
                <c:pt idx="1094">
                  <c:v>-45</c:v>
                </c:pt>
                <c:pt idx="1095">
                  <c:v>-45</c:v>
                </c:pt>
                <c:pt idx="1096">
                  <c:v>-45</c:v>
                </c:pt>
                <c:pt idx="1097">
                  <c:v>-45</c:v>
                </c:pt>
                <c:pt idx="1098">
                  <c:v>-45</c:v>
                </c:pt>
                <c:pt idx="1099">
                  <c:v>-45</c:v>
                </c:pt>
                <c:pt idx="1100">
                  <c:v>-45</c:v>
                </c:pt>
                <c:pt idx="1101">
                  <c:v>-45</c:v>
                </c:pt>
                <c:pt idx="1102">
                  <c:v>-45</c:v>
                </c:pt>
                <c:pt idx="1103">
                  <c:v>-45</c:v>
                </c:pt>
                <c:pt idx="1104">
                  <c:v>-45</c:v>
                </c:pt>
                <c:pt idx="1105">
                  <c:v>-45</c:v>
                </c:pt>
                <c:pt idx="1106">
                  <c:v>-45</c:v>
                </c:pt>
                <c:pt idx="1107">
                  <c:v>-45</c:v>
                </c:pt>
                <c:pt idx="1108">
                  <c:v>-45</c:v>
                </c:pt>
                <c:pt idx="1109">
                  <c:v>-45</c:v>
                </c:pt>
                <c:pt idx="1110">
                  <c:v>-45</c:v>
                </c:pt>
                <c:pt idx="1111">
                  <c:v>-45</c:v>
                </c:pt>
                <c:pt idx="1112">
                  <c:v>-45</c:v>
                </c:pt>
                <c:pt idx="1113">
                  <c:v>-45</c:v>
                </c:pt>
                <c:pt idx="1114">
                  <c:v>-45</c:v>
                </c:pt>
                <c:pt idx="1115">
                  <c:v>-45</c:v>
                </c:pt>
                <c:pt idx="1116">
                  <c:v>-45</c:v>
                </c:pt>
                <c:pt idx="1117">
                  <c:v>-45</c:v>
                </c:pt>
                <c:pt idx="1118">
                  <c:v>-45</c:v>
                </c:pt>
                <c:pt idx="1119">
                  <c:v>-45</c:v>
                </c:pt>
                <c:pt idx="1120">
                  <c:v>-45</c:v>
                </c:pt>
                <c:pt idx="1121">
                  <c:v>-45</c:v>
                </c:pt>
                <c:pt idx="1122">
                  <c:v>-45</c:v>
                </c:pt>
                <c:pt idx="1123">
                  <c:v>-45</c:v>
                </c:pt>
                <c:pt idx="1124">
                  <c:v>-45</c:v>
                </c:pt>
                <c:pt idx="1125">
                  <c:v>-45</c:v>
                </c:pt>
                <c:pt idx="1126">
                  <c:v>-45</c:v>
                </c:pt>
                <c:pt idx="1127">
                  <c:v>-45</c:v>
                </c:pt>
                <c:pt idx="1128">
                  <c:v>-45</c:v>
                </c:pt>
                <c:pt idx="1129">
                  <c:v>-45</c:v>
                </c:pt>
                <c:pt idx="1130">
                  <c:v>-45</c:v>
                </c:pt>
                <c:pt idx="1131">
                  <c:v>-45</c:v>
                </c:pt>
                <c:pt idx="1132">
                  <c:v>-45</c:v>
                </c:pt>
                <c:pt idx="1133">
                  <c:v>-45</c:v>
                </c:pt>
                <c:pt idx="1134">
                  <c:v>-45</c:v>
                </c:pt>
                <c:pt idx="1135">
                  <c:v>-45</c:v>
                </c:pt>
                <c:pt idx="1136">
                  <c:v>-45</c:v>
                </c:pt>
                <c:pt idx="1137">
                  <c:v>-45</c:v>
                </c:pt>
                <c:pt idx="1138">
                  <c:v>-45</c:v>
                </c:pt>
                <c:pt idx="1139">
                  <c:v>-45</c:v>
                </c:pt>
                <c:pt idx="1140">
                  <c:v>-45</c:v>
                </c:pt>
                <c:pt idx="1141">
                  <c:v>-45</c:v>
                </c:pt>
                <c:pt idx="1142">
                  <c:v>-45</c:v>
                </c:pt>
                <c:pt idx="1143">
                  <c:v>-45</c:v>
                </c:pt>
                <c:pt idx="1144">
                  <c:v>-45</c:v>
                </c:pt>
                <c:pt idx="1145">
                  <c:v>-45</c:v>
                </c:pt>
                <c:pt idx="1146">
                  <c:v>-45</c:v>
                </c:pt>
                <c:pt idx="1147">
                  <c:v>-45</c:v>
                </c:pt>
                <c:pt idx="1148">
                  <c:v>-45</c:v>
                </c:pt>
                <c:pt idx="1149">
                  <c:v>-45</c:v>
                </c:pt>
                <c:pt idx="1150">
                  <c:v>-45</c:v>
                </c:pt>
                <c:pt idx="1151">
                  <c:v>-45</c:v>
                </c:pt>
                <c:pt idx="1152">
                  <c:v>-45</c:v>
                </c:pt>
                <c:pt idx="1153">
                  <c:v>-45</c:v>
                </c:pt>
                <c:pt idx="1154">
                  <c:v>-45</c:v>
                </c:pt>
                <c:pt idx="1155">
                  <c:v>-45</c:v>
                </c:pt>
                <c:pt idx="1156">
                  <c:v>-45</c:v>
                </c:pt>
                <c:pt idx="1157">
                  <c:v>-45</c:v>
                </c:pt>
                <c:pt idx="1158">
                  <c:v>-45</c:v>
                </c:pt>
                <c:pt idx="1159">
                  <c:v>-45</c:v>
                </c:pt>
                <c:pt idx="1160">
                  <c:v>-45</c:v>
                </c:pt>
                <c:pt idx="1161">
                  <c:v>-45</c:v>
                </c:pt>
                <c:pt idx="1162">
                  <c:v>-45</c:v>
                </c:pt>
                <c:pt idx="1163">
                  <c:v>-45</c:v>
                </c:pt>
                <c:pt idx="1164">
                  <c:v>-45</c:v>
                </c:pt>
                <c:pt idx="1165">
                  <c:v>-45</c:v>
                </c:pt>
                <c:pt idx="1166">
                  <c:v>-45</c:v>
                </c:pt>
                <c:pt idx="1167">
                  <c:v>-45</c:v>
                </c:pt>
                <c:pt idx="1168">
                  <c:v>-45</c:v>
                </c:pt>
                <c:pt idx="1169">
                  <c:v>-45</c:v>
                </c:pt>
                <c:pt idx="1170">
                  <c:v>-45</c:v>
                </c:pt>
                <c:pt idx="1171">
                  <c:v>-45</c:v>
                </c:pt>
                <c:pt idx="1172">
                  <c:v>-45</c:v>
                </c:pt>
                <c:pt idx="1173">
                  <c:v>-45</c:v>
                </c:pt>
                <c:pt idx="1174">
                  <c:v>-45</c:v>
                </c:pt>
                <c:pt idx="1175">
                  <c:v>-45</c:v>
                </c:pt>
                <c:pt idx="1176">
                  <c:v>-45</c:v>
                </c:pt>
                <c:pt idx="1177">
                  <c:v>-45</c:v>
                </c:pt>
                <c:pt idx="1178">
                  <c:v>-45</c:v>
                </c:pt>
                <c:pt idx="1179">
                  <c:v>-45</c:v>
                </c:pt>
                <c:pt idx="1180">
                  <c:v>-45</c:v>
                </c:pt>
                <c:pt idx="1181">
                  <c:v>-45</c:v>
                </c:pt>
                <c:pt idx="1182">
                  <c:v>-45</c:v>
                </c:pt>
                <c:pt idx="1183">
                  <c:v>-45</c:v>
                </c:pt>
                <c:pt idx="1184">
                  <c:v>45</c:v>
                </c:pt>
                <c:pt idx="1185">
                  <c:v>45</c:v>
                </c:pt>
                <c:pt idx="1186">
                  <c:v>45</c:v>
                </c:pt>
                <c:pt idx="1187">
                  <c:v>45</c:v>
                </c:pt>
                <c:pt idx="1188">
                  <c:v>45</c:v>
                </c:pt>
                <c:pt idx="1189">
                  <c:v>45</c:v>
                </c:pt>
                <c:pt idx="1190">
                  <c:v>45</c:v>
                </c:pt>
                <c:pt idx="1191">
                  <c:v>45</c:v>
                </c:pt>
                <c:pt idx="1192">
                  <c:v>45</c:v>
                </c:pt>
                <c:pt idx="1193">
                  <c:v>45</c:v>
                </c:pt>
                <c:pt idx="1194">
                  <c:v>45</c:v>
                </c:pt>
                <c:pt idx="1195">
                  <c:v>45</c:v>
                </c:pt>
                <c:pt idx="1196">
                  <c:v>45</c:v>
                </c:pt>
                <c:pt idx="1197">
                  <c:v>45</c:v>
                </c:pt>
                <c:pt idx="1198">
                  <c:v>45</c:v>
                </c:pt>
                <c:pt idx="1199">
                  <c:v>45</c:v>
                </c:pt>
                <c:pt idx="1200">
                  <c:v>45</c:v>
                </c:pt>
                <c:pt idx="1201">
                  <c:v>45</c:v>
                </c:pt>
                <c:pt idx="1202">
                  <c:v>45</c:v>
                </c:pt>
                <c:pt idx="1203">
                  <c:v>45</c:v>
                </c:pt>
                <c:pt idx="1204">
                  <c:v>45</c:v>
                </c:pt>
                <c:pt idx="1205">
                  <c:v>45</c:v>
                </c:pt>
                <c:pt idx="1206">
                  <c:v>45</c:v>
                </c:pt>
                <c:pt idx="1207">
                  <c:v>45</c:v>
                </c:pt>
                <c:pt idx="1208">
                  <c:v>45</c:v>
                </c:pt>
                <c:pt idx="1209">
                  <c:v>45</c:v>
                </c:pt>
                <c:pt idx="1210">
                  <c:v>45</c:v>
                </c:pt>
                <c:pt idx="1211">
                  <c:v>45</c:v>
                </c:pt>
                <c:pt idx="1212">
                  <c:v>45</c:v>
                </c:pt>
                <c:pt idx="1213">
                  <c:v>45</c:v>
                </c:pt>
                <c:pt idx="1214">
                  <c:v>45</c:v>
                </c:pt>
                <c:pt idx="1215">
                  <c:v>45</c:v>
                </c:pt>
                <c:pt idx="1216">
                  <c:v>45</c:v>
                </c:pt>
                <c:pt idx="1217">
                  <c:v>45</c:v>
                </c:pt>
                <c:pt idx="1218">
                  <c:v>45</c:v>
                </c:pt>
                <c:pt idx="1219">
                  <c:v>45</c:v>
                </c:pt>
                <c:pt idx="1220">
                  <c:v>45</c:v>
                </c:pt>
                <c:pt idx="1221">
                  <c:v>45</c:v>
                </c:pt>
                <c:pt idx="1222">
                  <c:v>45</c:v>
                </c:pt>
                <c:pt idx="1223">
                  <c:v>45</c:v>
                </c:pt>
                <c:pt idx="1224">
                  <c:v>45</c:v>
                </c:pt>
                <c:pt idx="1225">
                  <c:v>45</c:v>
                </c:pt>
                <c:pt idx="1226">
                  <c:v>45</c:v>
                </c:pt>
                <c:pt idx="1227">
                  <c:v>45</c:v>
                </c:pt>
                <c:pt idx="1228">
                  <c:v>45</c:v>
                </c:pt>
                <c:pt idx="1229">
                  <c:v>45</c:v>
                </c:pt>
                <c:pt idx="1230">
                  <c:v>45</c:v>
                </c:pt>
                <c:pt idx="1231">
                  <c:v>45</c:v>
                </c:pt>
                <c:pt idx="1232">
                  <c:v>45</c:v>
                </c:pt>
                <c:pt idx="1233">
                  <c:v>45</c:v>
                </c:pt>
                <c:pt idx="1234">
                  <c:v>45</c:v>
                </c:pt>
                <c:pt idx="1235">
                  <c:v>45</c:v>
                </c:pt>
                <c:pt idx="1236">
                  <c:v>45</c:v>
                </c:pt>
                <c:pt idx="1237">
                  <c:v>45</c:v>
                </c:pt>
                <c:pt idx="1238">
                  <c:v>45</c:v>
                </c:pt>
                <c:pt idx="1239">
                  <c:v>45</c:v>
                </c:pt>
                <c:pt idx="1240">
                  <c:v>45</c:v>
                </c:pt>
                <c:pt idx="1241">
                  <c:v>45</c:v>
                </c:pt>
                <c:pt idx="1242">
                  <c:v>45</c:v>
                </c:pt>
                <c:pt idx="1243">
                  <c:v>45</c:v>
                </c:pt>
                <c:pt idx="1244">
                  <c:v>45</c:v>
                </c:pt>
                <c:pt idx="1245">
                  <c:v>45</c:v>
                </c:pt>
                <c:pt idx="1246">
                  <c:v>45</c:v>
                </c:pt>
                <c:pt idx="1247">
                  <c:v>45</c:v>
                </c:pt>
                <c:pt idx="1248">
                  <c:v>45</c:v>
                </c:pt>
                <c:pt idx="1249">
                  <c:v>45</c:v>
                </c:pt>
                <c:pt idx="1250">
                  <c:v>45</c:v>
                </c:pt>
                <c:pt idx="1251">
                  <c:v>45</c:v>
                </c:pt>
                <c:pt idx="1252">
                  <c:v>45</c:v>
                </c:pt>
                <c:pt idx="1253">
                  <c:v>45</c:v>
                </c:pt>
                <c:pt idx="1254">
                  <c:v>45</c:v>
                </c:pt>
                <c:pt idx="1255">
                  <c:v>45</c:v>
                </c:pt>
                <c:pt idx="1256">
                  <c:v>45</c:v>
                </c:pt>
                <c:pt idx="1257">
                  <c:v>45</c:v>
                </c:pt>
                <c:pt idx="1258">
                  <c:v>45</c:v>
                </c:pt>
                <c:pt idx="1259">
                  <c:v>45</c:v>
                </c:pt>
                <c:pt idx="1260">
                  <c:v>45</c:v>
                </c:pt>
                <c:pt idx="1261">
                  <c:v>45</c:v>
                </c:pt>
                <c:pt idx="1262">
                  <c:v>45</c:v>
                </c:pt>
                <c:pt idx="1263">
                  <c:v>45</c:v>
                </c:pt>
                <c:pt idx="1264">
                  <c:v>45</c:v>
                </c:pt>
                <c:pt idx="1265">
                  <c:v>45</c:v>
                </c:pt>
                <c:pt idx="1266">
                  <c:v>45</c:v>
                </c:pt>
                <c:pt idx="1267">
                  <c:v>45</c:v>
                </c:pt>
                <c:pt idx="1268">
                  <c:v>45</c:v>
                </c:pt>
                <c:pt idx="1269">
                  <c:v>45</c:v>
                </c:pt>
                <c:pt idx="1270">
                  <c:v>45</c:v>
                </c:pt>
                <c:pt idx="1271">
                  <c:v>45</c:v>
                </c:pt>
                <c:pt idx="1272">
                  <c:v>45</c:v>
                </c:pt>
                <c:pt idx="1273">
                  <c:v>45</c:v>
                </c:pt>
                <c:pt idx="1274">
                  <c:v>45</c:v>
                </c:pt>
                <c:pt idx="1275">
                  <c:v>45</c:v>
                </c:pt>
                <c:pt idx="1276">
                  <c:v>45</c:v>
                </c:pt>
                <c:pt idx="1277">
                  <c:v>45</c:v>
                </c:pt>
                <c:pt idx="1278">
                  <c:v>45</c:v>
                </c:pt>
                <c:pt idx="1279">
                  <c:v>45</c:v>
                </c:pt>
                <c:pt idx="1280">
                  <c:v>45</c:v>
                </c:pt>
                <c:pt idx="1281">
                  <c:v>45</c:v>
                </c:pt>
                <c:pt idx="1282">
                  <c:v>45</c:v>
                </c:pt>
                <c:pt idx="1283">
                  <c:v>45</c:v>
                </c:pt>
                <c:pt idx="1284">
                  <c:v>45</c:v>
                </c:pt>
                <c:pt idx="1285">
                  <c:v>45</c:v>
                </c:pt>
                <c:pt idx="1286">
                  <c:v>45</c:v>
                </c:pt>
                <c:pt idx="1287">
                  <c:v>45</c:v>
                </c:pt>
                <c:pt idx="1288">
                  <c:v>45</c:v>
                </c:pt>
                <c:pt idx="1289">
                  <c:v>45</c:v>
                </c:pt>
                <c:pt idx="1290">
                  <c:v>45</c:v>
                </c:pt>
                <c:pt idx="1291">
                  <c:v>45</c:v>
                </c:pt>
                <c:pt idx="1292">
                  <c:v>45</c:v>
                </c:pt>
                <c:pt idx="1293">
                  <c:v>45</c:v>
                </c:pt>
                <c:pt idx="1294">
                  <c:v>45</c:v>
                </c:pt>
                <c:pt idx="1295">
                  <c:v>45</c:v>
                </c:pt>
                <c:pt idx="1296">
                  <c:v>45</c:v>
                </c:pt>
                <c:pt idx="1297">
                  <c:v>45</c:v>
                </c:pt>
                <c:pt idx="1298">
                  <c:v>45</c:v>
                </c:pt>
                <c:pt idx="1299">
                  <c:v>45</c:v>
                </c:pt>
                <c:pt idx="1300">
                  <c:v>45</c:v>
                </c:pt>
                <c:pt idx="1301">
                  <c:v>45</c:v>
                </c:pt>
                <c:pt idx="1302">
                  <c:v>45</c:v>
                </c:pt>
                <c:pt idx="1303">
                  <c:v>45</c:v>
                </c:pt>
                <c:pt idx="1304">
                  <c:v>45</c:v>
                </c:pt>
                <c:pt idx="1305">
                  <c:v>45</c:v>
                </c:pt>
                <c:pt idx="1306">
                  <c:v>45</c:v>
                </c:pt>
                <c:pt idx="1307">
                  <c:v>45</c:v>
                </c:pt>
                <c:pt idx="1308">
                  <c:v>45</c:v>
                </c:pt>
                <c:pt idx="1309">
                  <c:v>45</c:v>
                </c:pt>
                <c:pt idx="1310">
                  <c:v>45</c:v>
                </c:pt>
                <c:pt idx="1311">
                  <c:v>45</c:v>
                </c:pt>
                <c:pt idx="1312">
                  <c:v>45</c:v>
                </c:pt>
                <c:pt idx="1313">
                  <c:v>45</c:v>
                </c:pt>
                <c:pt idx="1314">
                  <c:v>45</c:v>
                </c:pt>
                <c:pt idx="1315">
                  <c:v>45</c:v>
                </c:pt>
                <c:pt idx="1316">
                  <c:v>45</c:v>
                </c:pt>
                <c:pt idx="1317">
                  <c:v>45</c:v>
                </c:pt>
                <c:pt idx="1318">
                  <c:v>45</c:v>
                </c:pt>
                <c:pt idx="1319">
                  <c:v>45</c:v>
                </c:pt>
                <c:pt idx="1320">
                  <c:v>45</c:v>
                </c:pt>
                <c:pt idx="1321">
                  <c:v>45</c:v>
                </c:pt>
                <c:pt idx="1322">
                  <c:v>45</c:v>
                </c:pt>
                <c:pt idx="1323">
                  <c:v>45</c:v>
                </c:pt>
                <c:pt idx="1324">
                  <c:v>45</c:v>
                </c:pt>
                <c:pt idx="1325">
                  <c:v>45</c:v>
                </c:pt>
                <c:pt idx="1326">
                  <c:v>45</c:v>
                </c:pt>
                <c:pt idx="1327">
                  <c:v>45</c:v>
                </c:pt>
                <c:pt idx="1328">
                  <c:v>45</c:v>
                </c:pt>
                <c:pt idx="1329">
                  <c:v>45</c:v>
                </c:pt>
                <c:pt idx="1330">
                  <c:v>45</c:v>
                </c:pt>
                <c:pt idx="1331">
                  <c:v>45</c:v>
                </c:pt>
                <c:pt idx="1332">
                  <c:v>45</c:v>
                </c:pt>
                <c:pt idx="1333">
                  <c:v>45</c:v>
                </c:pt>
                <c:pt idx="1334">
                  <c:v>45</c:v>
                </c:pt>
                <c:pt idx="1335">
                  <c:v>45</c:v>
                </c:pt>
                <c:pt idx="1336">
                  <c:v>45</c:v>
                </c:pt>
                <c:pt idx="1337">
                  <c:v>45</c:v>
                </c:pt>
                <c:pt idx="1338">
                  <c:v>45</c:v>
                </c:pt>
                <c:pt idx="1339">
                  <c:v>45</c:v>
                </c:pt>
                <c:pt idx="1340">
                  <c:v>45</c:v>
                </c:pt>
                <c:pt idx="1341">
                  <c:v>45</c:v>
                </c:pt>
                <c:pt idx="1342">
                  <c:v>45</c:v>
                </c:pt>
                <c:pt idx="1343">
                  <c:v>45</c:v>
                </c:pt>
                <c:pt idx="1344">
                  <c:v>45</c:v>
                </c:pt>
                <c:pt idx="1345">
                  <c:v>45</c:v>
                </c:pt>
                <c:pt idx="1346">
                  <c:v>45</c:v>
                </c:pt>
                <c:pt idx="1347">
                  <c:v>45</c:v>
                </c:pt>
                <c:pt idx="1348">
                  <c:v>45</c:v>
                </c:pt>
                <c:pt idx="1349">
                  <c:v>45</c:v>
                </c:pt>
                <c:pt idx="1350">
                  <c:v>45</c:v>
                </c:pt>
                <c:pt idx="1351">
                  <c:v>45</c:v>
                </c:pt>
                <c:pt idx="1352">
                  <c:v>45</c:v>
                </c:pt>
                <c:pt idx="1353">
                  <c:v>45</c:v>
                </c:pt>
                <c:pt idx="1354">
                  <c:v>45</c:v>
                </c:pt>
                <c:pt idx="1355">
                  <c:v>45</c:v>
                </c:pt>
                <c:pt idx="1356">
                  <c:v>45</c:v>
                </c:pt>
                <c:pt idx="1357">
                  <c:v>45</c:v>
                </c:pt>
                <c:pt idx="1358">
                  <c:v>45</c:v>
                </c:pt>
                <c:pt idx="1359">
                  <c:v>45</c:v>
                </c:pt>
                <c:pt idx="1360">
                  <c:v>45</c:v>
                </c:pt>
                <c:pt idx="1361">
                  <c:v>45</c:v>
                </c:pt>
                <c:pt idx="1362">
                  <c:v>45</c:v>
                </c:pt>
                <c:pt idx="1363">
                  <c:v>45</c:v>
                </c:pt>
                <c:pt idx="1364">
                  <c:v>45</c:v>
                </c:pt>
                <c:pt idx="1365">
                  <c:v>45</c:v>
                </c:pt>
                <c:pt idx="1366">
                  <c:v>45</c:v>
                </c:pt>
                <c:pt idx="1367">
                  <c:v>45</c:v>
                </c:pt>
                <c:pt idx="1368">
                  <c:v>45</c:v>
                </c:pt>
                <c:pt idx="1369">
                  <c:v>45</c:v>
                </c:pt>
                <c:pt idx="1370">
                  <c:v>45</c:v>
                </c:pt>
                <c:pt idx="1371">
                  <c:v>45</c:v>
                </c:pt>
                <c:pt idx="1372">
                  <c:v>45</c:v>
                </c:pt>
                <c:pt idx="1373">
                  <c:v>45</c:v>
                </c:pt>
                <c:pt idx="1374">
                  <c:v>45</c:v>
                </c:pt>
                <c:pt idx="1375">
                  <c:v>45</c:v>
                </c:pt>
                <c:pt idx="1376">
                  <c:v>45</c:v>
                </c:pt>
                <c:pt idx="1377">
                  <c:v>45</c:v>
                </c:pt>
                <c:pt idx="1378">
                  <c:v>45</c:v>
                </c:pt>
                <c:pt idx="1379">
                  <c:v>45</c:v>
                </c:pt>
                <c:pt idx="1380">
                  <c:v>45</c:v>
                </c:pt>
                <c:pt idx="1381">
                  <c:v>45</c:v>
                </c:pt>
                <c:pt idx="1382">
                  <c:v>45</c:v>
                </c:pt>
                <c:pt idx="1383">
                  <c:v>45</c:v>
                </c:pt>
                <c:pt idx="1384">
                  <c:v>45</c:v>
                </c:pt>
                <c:pt idx="1385">
                  <c:v>45</c:v>
                </c:pt>
                <c:pt idx="1386">
                  <c:v>45</c:v>
                </c:pt>
                <c:pt idx="1387">
                  <c:v>45</c:v>
                </c:pt>
                <c:pt idx="1388">
                  <c:v>45</c:v>
                </c:pt>
                <c:pt idx="1389">
                  <c:v>45</c:v>
                </c:pt>
                <c:pt idx="1390">
                  <c:v>45</c:v>
                </c:pt>
                <c:pt idx="1391">
                  <c:v>45</c:v>
                </c:pt>
                <c:pt idx="1392">
                  <c:v>45</c:v>
                </c:pt>
                <c:pt idx="1393">
                  <c:v>45</c:v>
                </c:pt>
                <c:pt idx="1394">
                  <c:v>45</c:v>
                </c:pt>
                <c:pt idx="1395">
                  <c:v>45</c:v>
                </c:pt>
                <c:pt idx="1396">
                  <c:v>45</c:v>
                </c:pt>
                <c:pt idx="1397">
                  <c:v>45</c:v>
                </c:pt>
                <c:pt idx="1398">
                  <c:v>45</c:v>
                </c:pt>
                <c:pt idx="1399">
                  <c:v>45</c:v>
                </c:pt>
                <c:pt idx="1400">
                  <c:v>45</c:v>
                </c:pt>
                <c:pt idx="1401">
                  <c:v>45</c:v>
                </c:pt>
                <c:pt idx="1402">
                  <c:v>45</c:v>
                </c:pt>
                <c:pt idx="1403">
                  <c:v>45</c:v>
                </c:pt>
                <c:pt idx="1404">
                  <c:v>45</c:v>
                </c:pt>
                <c:pt idx="1405">
                  <c:v>45</c:v>
                </c:pt>
                <c:pt idx="1406">
                  <c:v>45</c:v>
                </c:pt>
                <c:pt idx="1407">
                  <c:v>45</c:v>
                </c:pt>
                <c:pt idx="1408">
                  <c:v>45</c:v>
                </c:pt>
                <c:pt idx="1409">
                  <c:v>45</c:v>
                </c:pt>
                <c:pt idx="1410">
                  <c:v>45</c:v>
                </c:pt>
                <c:pt idx="1411">
                  <c:v>45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980-43A6-BED7-161867063C47}"/>
            </c:ext>
          </c:extLst>
        </c:ser>
        <c:ser>
          <c:idx val="1"/>
          <c:order val="1"/>
          <c:tx>
            <c:strRef>
              <c:f>JOINT!$G$1</c:f>
              <c:strCache>
                <c:ptCount val="1"/>
                <c:pt idx="0">
                  <c:v>Đáp ứng khớp 1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JOINT!$G$2:$G$1568</c:f>
              <c:numCache>
                <c:formatCode>General</c:formatCode>
                <c:ptCount val="1567"/>
                <c:pt idx="0">
                  <c:v>-0.43165500000000001</c:v>
                </c:pt>
                <c:pt idx="1">
                  <c:v>-0.43165500000000001</c:v>
                </c:pt>
                <c:pt idx="2">
                  <c:v>-0.43165500000000001</c:v>
                </c:pt>
                <c:pt idx="3">
                  <c:v>-0.43165500000000001</c:v>
                </c:pt>
                <c:pt idx="4">
                  <c:v>-0.43165500000000001</c:v>
                </c:pt>
                <c:pt idx="5">
                  <c:v>-0.43165500000000001</c:v>
                </c:pt>
                <c:pt idx="6">
                  <c:v>-0.43165500000000001</c:v>
                </c:pt>
                <c:pt idx="7">
                  <c:v>-0.43165500000000001</c:v>
                </c:pt>
                <c:pt idx="8">
                  <c:v>-0.43165500000000001</c:v>
                </c:pt>
                <c:pt idx="9">
                  <c:v>-0.43165500000000001</c:v>
                </c:pt>
                <c:pt idx="10">
                  <c:v>-0.43165500000000001</c:v>
                </c:pt>
                <c:pt idx="11">
                  <c:v>-0.43165500000000001</c:v>
                </c:pt>
                <c:pt idx="12">
                  <c:v>-0.43165500000000001</c:v>
                </c:pt>
                <c:pt idx="13">
                  <c:v>-0.43165500000000001</c:v>
                </c:pt>
                <c:pt idx="14">
                  <c:v>-0.43165500000000001</c:v>
                </c:pt>
                <c:pt idx="15">
                  <c:v>-0.43165500000000001</c:v>
                </c:pt>
                <c:pt idx="16">
                  <c:v>-0.43165500000000001</c:v>
                </c:pt>
                <c:pt idx="17">
                  <c:v>-0.43165500000000001</c:v>
                </c:pt>
                <c:pt idx="18">
                  <c:v>-0.43165500000000001</c:v>
                </c:pt>
                <c:pt idx="19">
                  <c:v>-0.43165500000000001</c:v>
                </c:pt>
                <c:pt idx="20">
                  <c:v>-0.43165500000000001</c:v>
                </c:pt>
                <c:pt idx="21">
                  <c:v>-0.43165500000000001</c:v>
                </c:pt>
                <c:pt idx="22">
                  <c:v>-0.43165500000000001</c:v>
                </c:pt>
                <c:pt idx="23">
                  <c:v>-0.43165500000000001</c:v>
                </c:pt>
                <c:pt idx="24">
                  <c:v>-0.43165500000000001</c:v>
                </c:pt>
                <c:pt idx="25">
                  <c:v>-0.43165500000000001</c:v>
                </c:pt>
                <c:pt idx="26">
                  <c:v>-0.43165500000000001</c:v>
                </c:pt>
                <c:pt idx="27">
                  <c:v>-0.43165500000000001</c:v>
                </c:pt>
                <c:pt idx="28">
                  <c:v>-0.43165500000000001</c:v>
                </c:pt>
                <c:pt idx="29">
                  <c:v>-0.43165500000000001</c:v>
                </c:pt>
                <c:pt idx="30">
                  <c:v>-0.43165500000000001</c:v>
                </c:pt>
                <c:pt idx="31">
                  <c:v>-0.43165500000000001</c:v>
                </c:pt>
                <c:pt idx="32">
                  <c:v>-0.43165500000000001</c:v>
                </c:pt>
                <c:pt idx="33">
                  <c:v>-0.43165500000000001</c:v>
                </c:pt>
                <c:pt idx="34">
                  <c:v>-0.43165500000000001</c:v>
                </c:pt>
                <c:pt idx="35">
                  <c:v>-0.43165500000000001</c:v>
                </c:pt>
                <c:pt idx="36">
                  <c:v>-0.43165500000000001</c:v>
                </c:pt>
                <c:pt idx="37">
                  <c:v>-0.43165500000000001</c:v>
                </c:pt>
                <c:pt idx="38">
                  <c:v>-0.43165500000000001</c:v>
                </c:pt>
                <c:pt idx="39">
                  <c:v>-0.43165500000000001</c:v>
                </c:pt>
                <c:pt idx="40">
                  <c:v>-0.43165500000000001</c:v>
                </c:pt>
                <c:pt idx="41">
                  <c:v>-0.43165500000000001</c:v>
                </c:pt>
                <c:pt idx="42">
                  <c:v>-0.43165500000000001</c:v>
                </c:pt>
                <c:pt idx="43">
                  <c:v>-0.43165500000000001</c:v>
                </c:pt>
                <c:pt idx="44">
                  <c:v>-0.43165500000000001</c:v>
                </c:pt>
                <c:pt idx="45">
                  <c:v>-0.43165500000000001</c:v>
                </c:pt>
                <c:pt idx="46">
                  <c:v>-0.43165500000000001</c:v>
                </c:pt>
                <c:pt idx="47">
                  <c:v>-0.43165500000000001</c:v>
                </c:pt>
                <c:pt idx="48">
                  <c:v>-0.43165500000000001</c:v>
                </c:pt>
                <c:pt idx="49">
                  <c:v>-0.43165500000000001</c:v>
                </c:pt>
                <c:pt idx="50">
                  <c:v>-0.43165500000000001</c:v>
                </c:pt>
                <c:pt idx="51">
                  <c:v>-0.43165500000000001</c:v>
                </c:pt>
                <c:pt idx="52">
                  <c:v>-0.43165500000000001</c:v>
                </c:pt>
                <c:pt idx="53">
                  <c:v>-0.43165500000000001</c:v>
                </c:pt>
                <c:pt idx="54">
                  <c:v>-0.43165500000000001</c:v>
                </c:pt>
                <c:pt idx="55">
                  <c:v>-0.43165500000000001</c:v>
                </c:pt>
                <c:pt idx="56">
                  <c:v>-0.43165500000000001</c:v>
                </c:pt>
                <c:pt idx="57">
                  <c:v>-0.43165500000000001</c:v>
                </c:pt>
                <c:pt idx="58">
                  <c:v>-0.43165500000000001</c:v>
                </c:pt>
                <c:pt idx="59">
                  <c:v>-0.43165500000000001</c:v>
                </c:pt>
                <c:pt idx="60">
                  <c:v>-0.43165500000000001</c:v>
                </c:pt>
                <c:pt idx="61">
                  <c:v>-0.43165500000000001</c:v>
                </c:pt>
                <c:pt idx="62">
                  <c:v>-0.43165500000000001</c:v>
                </c:pt>
                <c:pt idx="63">
                  <c:v>-0.43165500000000001</c:v>
                </c:pt>
                <c:pt idx="64">
                  <c:v>-0.43165500000000001</c:v>
                </c:pt>
                <c:pt idx="65">
                  <c:v>-0.43165500000000001</c:v>
                </c:pt>
                <c:pt idx="66">
                  <c:v>-0.43165500000000001</c:v>
                </c:pt>
                <c:pt idx="67">
                  <c:v>-0.43165500000000001</c:v>
                </c:pt>
                <c:pt idx="68">
                  <c:v>-0.43165500000000001</c:v>
                </c:pt>
                <c:pt idx="69">
                  <c:v>-0.43165500000000001</c:v>
                </c:pt>
                <c:pt idx="70">
                  <c:v>-0.43165500000000001</c:v>
                </c:pt>
                <c:pt idx="71">
                  <c:v>-0.43165500000000001</c:v>
                </c:pt>
                <c:pt idx="72">
                  <c:v>-0.43165500000000001</c:v>
                </c:pt>
                <c:pt idx="73">
                  <c:v>-0.43165500000000001</c:v>
                </c:pt>
                <c:pt idx="74">
                  <c:v>-0.43165500000000001</c:v>
                </c:pt>
                <c:pt idx="75">
                  <c:v>-0.43165500000000001</c:v>
                </c:pt>
                <c:pt idx="76">
                  <c:v>-0.43165500000000001</c:v>
                </c:pt>
                <c:pt idx="77">
                  <c:v>-0.43165500000000001</c:v>
                </c:pt>
                <c:pt idx="78">
                  <c:v>-0.43165500000000001</c:v>
                </c:pt>
                <c:pt idx="79">
                  <c:v>-0.43165500000000001</c:v>
                </c:pt>
                <c:pt idx="80">
                  <c:v>-0.43165500000000001</c:v>
                </c:pt>
                <c:pt idx="81">
                  <c:v>-0.43165500000000001</c:v>
                </c:pt>
                <c:pt idx="82">
                  <c:v>-0.43165500000000001</c:v>
                </c:pt>
                <c:pt idx="83">
                  <c:v>-0.43165500000000001</c:v>
                </c:pt>
                <c:pt idx="84">
                  <c:v>-0.43165500000000001</c:v>
                </c:pt>
                <c:pt idx="85">
                  <c:v>-0.43165500000000001</c:v>
                </c:pt>
                <c:pt idx="86">
                  <c:v>-0.43165500000000001</c:v>
                </c:pt>
                <c:pt idx="87">
                  <c:v>-0.43165500000000001</c:v>
                </c:pt>
                <c:pt idx="88">
                  <c:v>-0.43165500000000001</c:v>
                </c:pt>
                <c:pt idx="89">
                  <c:v>-0.43165500000000001</c:v>
                </c:pt>
                <c:pt idx="90">
                  <c:v>-0.43165500000000001</c:v>
                </c:pt>
                <c:pt idx="91">
                  <c:v>-0.43165500000000001</c:v>
                </c:pt>
                <c:pt idx="92">
                  <c:v>-0.43165500000000001</c:v>
                </c:pt>
                <c:pt idx="93">
                  <c:v>-0.43165500000000001</c:v>
                </c:pt>
                <c:pt idx="94">
                  <c:v>-0.43165500000000001</c:v>
                </c:pt>
                <c:pt idx="95">
                  <c:v>-0.43165500000000001</c:v>
                </c:pt>
                <c:pt idx="96">
                  <c:v>-0.43165500000000001</c:v>
                </c:pt>
                <c:pt idx="97">
                  <c:v>-0.43165500000000001</c:v>
                </c:pt>
                <c:pt idx="98">
                  <c:v>-0.43165500000000001</c:v>
                </c:pt>
                <c:pt idx="99">
                  <c:v>-0.43165500000000001</c:v>
                </c:pt>
                <c:pt idx="100">
                  <c:v>-0.43165500000000001</c:v>
                </c:pt>
                <c:pt idx="101">
                  <c:v>-0.43165500000000001</c:v>
                </c:pt>
                <c:pt idx="102">
                  <c:v>-0.43165500000000001</c:v>
                </c:pt>
                <c:pt idx="103">
                  <c:v>-0.43165500000000001</c:v>
                </c:pt>
                <c:pt idx="104">
                  <c:v>-0.43165500000000001</c:v>
                </c:pt>
                <c:pt idx="105">
                  <c:v>-0.43165500000000001</c:v>
                </c:pt>
                <c:pt idx="106">
                  <c:v>-0.43165500000000001</c:v>
                </c:pt>
                <c:pt idx="107">
                  <c:v>-0.43165500000000001</c:v>
                </c:pt>
                <c:pt idx="108">
                  <c:v>-0.43165500000000001</c:v>
                </c:pt>
                <c:pt idx="109">
                  <c:v>-0.43165500000000001</c:v>
                </c:pt>
                <c:pt idx="110">
                  <c:v>-0.43165500000000001</c:v>
                </c:pt>
                <c:pt idx="111">
                  <c:v>-0.43165500000000001</c:v>
                </c:pt>
                <c:pt idx="112">
                  <c:v>-0.43165500000000001</c:v>
                </c:pt>
                <c:pt idx="113">
                  <c:v>-0.43165500000000001</c:v>
                </c:pt>
                <c:pt idx="114">
                  <c:v>-0.43165500000000001</c:v>
                </c:pt>
                <c:pt idx="115">
                  <c:v>-0.43165500000000001</c:v>
                </c:pt>
                <c:pt idx="116">
                  <c:v>-0.43165500000000001</c:v>
                </c:pt>
                <c:pt idx="117">
                  <c:v>-0.43165500000000001</c:v>
                </c:pt>
                <c:pt idx="118">
                  <c:v>-0.43165500000000001</c:v>
                </c:pt>
                <c:pt idx="119">
                  <c:v>-0.43165500000000001</c:v>
                </c:pt>
                <c:pt idx="120">
                  <c:v>-0.43165500000000001</c:v>
                </c:pt>
                <c:pt idx="121">
                  <c:v>-0.43165500000000001</c:v>
                </c:pt>
                <c:pt idx="122">
                  <c:v>-0.43165500000000001</c:v>
                </c:pt>
                <c:pt idx="123">
                  <c:v>-0.43165500000000001</c:v>
                </c:pt>
                <c:pt idx="124">
                  <c:v>-0.43165500000000001</c:v>
                </c:pt>
                <c:pt idx="125">
                  <c:v>-0.43165500000000001</c:v>
                </c:pt>
                <c:pt idx="126">
                  <c:v>-0.43165500000000001</c:v>
                </c:pt>
                <c:pt idx="127">
                  <c:v>-0.43165500000000001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-0.323741</c:v>
                </c:pt>
                <c:pt idx="209">
                  <c:v>-0.323741</c:v>
                </c:pt>
                <c:pt idx="210">
                  <c:v>-0.323741</c:v>
                </c:pt>
                <c:pt idx="211">
                  <c:v>-0.323741</c:v>
                </c:pt>
                <c:pt idx="212">
                  <c:v>-0.323741</c:v>
                </c:pt>
                <c:pt idx="213">
                  <c:v>-0.323741</c:v>
                </c:pt>
                <c:pt idx="214">
                  <c:v>-0.323741</c:v>
                </c:pt>
                <c:pt idx="215">
                  <c:v>-0.323741</c:v>
                </c:pt>
                <c:pt idx="216">
                  <c:v>-0.323741</c:v>
                </c:pt>
                <c:pt idx="217">
                  <c:v>-0.323741</c:v>
                </c:pt>
                <c:pt idx="218">
                  <c:v>-0.323741</c:v>
                </c:pt>
                <c:pt idx="219">
                  <c:v>-0.323741</c:v>
                </c:pt>
                <c:pt idx="220">
                  <c:v>-0.323741</c:v>
                </c:pt>
                <c:pt idx="221">
                  <c:v>-0.323741</c:v>
                </c:pt>
                <c:pt idx="222">
                  <c:v>-0.323741</c:v>
                </c:pt>
                <c:pt idx="223">
                  <c:v>-0.323741</c:v>
                </c:pt>
                <c:pt idx="224">
                  <c:v>-0.323741</c:v>
                </c:pt>
                <c:pt idx="225">
                  <c:v>-0.323741</c:v>
                </c:pt>
                <c:pt idx="226">
                  <c:v>-0.323741</c:v>
                </c:pt>
                <c:pt idx="227">
                  <c:v>-0.323741</c:v>
                </c:pt>
                <c:pt idx="228">
                  <c:v>-0.323741</c:v>
                </c:pt>
                <c:pt idx="229">
                  <c:v>-0.323741</c:v>
                </c:pt>
                <c:pt idx="230">
                  <c:v>-0.323741</c:v>
                </c:pt>
                <c:pt idx="231">
                  <c:v>-0.323741</c:v>
                </c:pt>
                <c:pt idx="232">
                  <c:v>-0.323741</c:v>
                </c:pt>
                <c:pt idx="233">
                  <c:v>-0.323741</c:v>
                </c:pt>
                <c:pt idx="234">
                  <c:v>-0.323741</c:v>
                </c:pt>
                <c:pt idx="235">
                  <c:v>-0.323741</c:v>
                </c:pt>
                <c:pt idx="236">
                  <c:v>-0.323741</c:v>
                </c:pt>
                <c:pt idx="237">
                  <c:v>-0.323741</c:v>
                </c:pt>
                <c:pt idx="238">
                  <c:v>-0.323741</c:v>
                </c:pt>
                <c:pt idx="239">
                  <c:v>-0.323741</c:v>
                </c:pt>
                <c:pt idx="240">
                  <c:v>-0.323741</c:v>
                </c:pt>
                <c:pt idx="241">
                  <c:v>-0.323741</c:v>
                </c:pt>
                <c:pt idx="242">
                  <c:v>-0.323741</c:v>
                </c:pt>
                <c:pt idx="243">
                  <c:v>-0.323741</c:v>
                </c:pt>
                <c:pt idx="244">
                  <c:v>-0.323741</c:v>
                </c:pt>
                <c:pt idx="245">
                  <c:v>-0.323741</c:v>
                </c:pt>
                <c:pt idx="246">
                  <c:v>-0.323741</c:v>
                </c:pt>
                <c:pt idx="247">
                  <c:v>-0.323741</c:v>
                </c:pt>
                <c:pt idx="248">
                  <c:v>-0.323741</c:v>
                </c:pt>
                <c:pt idx="249">
                  <c:v>-0.323741</c:v>
                </c:pt>
                <c:pt idx="250">
                  <c:v>-0.323741</c:v>
                </c:pt>
                <c:pt idx="251">
                  <c:v>-0.323741</c:v>
                </c:pt>
                <c:pt idx="252">
                  <c:v>-0.323741</c:v>
                </c:pt>
                <c:pt idx="253">
                  <c:v>-0.323741</c:v>
                </c:pt>
                <c:pt idx="254">
                  <c:v>-0.323741</c:v>
                </c:pt>
                <c:pt idx="255">
                  <c:v>-0.323741</c:v>
                </c:pt>
                <c:pt idx="256">
                  <c:v>-0.323741</c:v>
                </c:pt>
                <c:pt idx="257">
                  <c:v>-0.323741</c:v>
                </c:pt>
                <c:pt idx="258">
                  <c:v>-0.323741</c:v>
                </c:pt>
                <c:pt idx="259">
                  <c:v>-0.323741</c:v>
                </c:pt>
                <c:pt idx="260">
                  <c:v>-0.323741</c:v>
                </c:pt>
                <c:pt idx="261">
                  <c:v>-0.323741</c:v>
                </c:pt>
                <c:pt idx="262">
                  <c:v>-0.323741</c:v>
                </c:pt>
                <c:pt idx="263">
                  <c:v>-0.323741</c:v>
                </c:pt>
                <c:pt idx="264">
                  <c:v>-0.323741</c:v>
                </c:pt>
                <c:pt idx="265">
                  <c:v>-0.323741</c:v>
                </c:pt>
                <c:pt idx="266">
                  <c:v>-0.323741</c:v>
                </c:pt>
                <c:pt idx="267">
                  <c:v>-0.323741</c:v>
                </c:pt>
                <c:pt idx="268">
                  <c:v>-0.323741</c:v>
                </c:pt>
                <c:pt idx="269">
                  <c:v>-0.323741</c:v>
                </c:pt>
                <c:pt idx="270">
                  <c:v>-0.323741</c:v>
                </c:pt>
                <c:pt idx="271">
                  <c:v>-0.323741</c:v>
                </c:pt>
                <c:pt idx="272">
                  <c:v>-0.323741</c:v>
                </c:pt>
                <c:pt idx="273">
                  <c:v>-0.323741</c:v>
                </c:pt>
                <c:pt idx="274">
                  <c:v>-0.323741</c:v>
                </c:pt>
                <c:pt idx="275">
                  <c:v>-0.323741</c:v>
                </c:pt>
                <c:pt idx="276">
                  <c:v>-0.323741</c:v>
                </c:pt>
                <c:pt idx="277">
                  <c:v>-0.323741</c:v>
                </c:pt>
                <c:pt idx="278">
                  <c:v>-0.323741</c:v>
                </c:pt>
                <c:pt idx="279">
                  <c:v>-0.323741</c:v>
                </c:pt>
                <c:pt idx="280">
                  <c:v>-0.323741</c:v>
                </c:pt>
                <c:pt idx="281">
                  <c:v>-0.323741</c:v>
                </c:pt>
                <c:pt idx="282">
                  <c:v>-0.323741</c:v>
                </c:pt>
                <c:pt idx="283">
                  <c:v>-0.323741</c:v>
                </c:pt>
                <c:pt idx="284">
                  <c:v>-0.323741</c:v>
                </c:pt>
                <c:pt idx="285">
                  <c:v>-0.323741</c:v>
                </c:pt>
                <c:pt idx="286">
                  <c:v>-0.323741</c:v>
                </c:pt>
                <c:pt idx="287">
                  <c:v>-0.323741</c:v>
                </c:pt>
                <c:pt idx="288">
                  <c:v>-0.323741</c:v>
                </c:pt>
                <c:pt idx="289">
                  <c:v>-0.323741</c:v>
                </c:pt>
                <c:pt idx="290">
                  <c:v>-0.323741</c:v>
                </c:pt>
                <c:pt idx="291">
                  <c:v>-0.323741</c:v>
                </c:pt>
                <c:pt idx="292">
                  <c:v>-0.323741</c:v>
                </c:pt>
                <c:pt idx="293">
                  <c:v>-0.323741</c:v>
                </c:pt>
                <c:pt idx="294">
                  <c:v>-0.323741</c:v>
                </c:pt>
                <c:pt idx="295">
                  <c:v>-0.323741</c:v>
                </c:pt>
                <c:pt idx="296">
                  <c:v>-0.323741</c:v>
                </c:pt>
                <c:pt idx="297">
                  <c:v>-0.323741</c:v>
                </c:pt>
                <c:pt idx="298">
                  <c:v>-0.323741</c:v>
                </c:pt>
                <c:pt idx="299">
                  <c:v>-0.323741</c:v>
                </c:pt>
                <c:pt idx="300">
                  <c:v>-0.323741</c:v>
                </c:pt>
                <c:pt idx="301">
                  <c:v>-0.323741</c:v>
                </c:pt>
                <c:pt idx="302">
                  <c:v>-0.323741</c:v>
                </c:pt>
                <c:pt idx="303">
                  <c:v>-0.323741</c:v>
                </c:pt>
                <c:pt idx="304">
                  <c:v>-0.323741</c:v>
                </c:pt>
                <c:pt idx="305">
                  <c:v>-0.323741</c:v>
                </c:pt>
                <c:pt idx="306">
                  <c:v>-0.323741</c:v>
                </c:pt>
                <c:pt idx="307">
                  <c:v>-0.323741</c:v>
                </c:pt>
                <c:pt idx="308">
                  <c:v>-0.323741</c:v>
                </c:pt>
                <c:pt idx="309">
                  <c:v>-0.323741</c:v>
                </c:pt>
                <c:pt idx="310">
                  <c:v>-0.323741</c:v>
                </c:pt>
                <c:pt idx="311">
                  <c:v>-0.323741</c:v>
                </c:pt>
                <c:pt idx="312">
                  <c:v>-0.323741</c:v>
                </c:pt>
                <c:pt idx="313">
                  <c:v>-0.323741</c:v>
                </c:pt>
                <c:pt idx="314">
                  <c:v>-0.323741</c:v>
                </c:pt>
                <c:pt idx="315">
                  <c:v>-0.323741</c:v>
                </c:pt>
                <c:pt idx="316">
                  <c:v>-0.323741</c:v>
                </c:pt>
                <c:pt idx="317">
                  <c:v>-0.323741</c:v>
                </c:pt>
                <c:pt idx="318">
                  <c:v>-0.323741</c:v>
                </c:pt>
                <c:pt idx="319">
                  <c:v>-0.323741</c:v>
                </c:pt>
                <c:pt idx="320">
                  <c:v>-0.323741</c:v>
                </c:pt>
                <c:pt idx="321">
                  <c:v>-0.323741</c:v>
                </c:pt>
                <c:pt idx="322">
                  <c:v>-0.323741</c:v>
                </c:pt>
                <c:pt idx="323">
                  <c:v>-0.323741</c:v>
                </c:pt>
                <c:pt idx="324">
                  <c:v>-0.323741</c:v>
                </c:pt>
                <c:pt idx="325">
                  <c:v>-0.323741</c:v>
                </c:pt>
                <c:pt idx="326">
                  <c:v>-0.323741</c:v>
                </c:pt>
                <c:pt idx="327">
                  <c:v>-0.323741</c:v>
                </c:pt>
                <c:pt idx="328">
                  <c:v>-0.323741</c:v>
                </c:pt>
                <c:pt idx="329">
                  <c:v>-0.323741</c:v>
                </c:pt>
                <c:pt idx="330">
                  <c:v>-0.323741</c:v>
                </c:pt>
                <c:pt idx="331">
                  <c:v>-0.323741</c:v>
                </c:pt>
                <c:pt idx="332">
                  <c:v>-0.323741</c:v>
                </c:pt>
                <c:pt idx="333">
                  <c:v>-0.323741</c:v>
                </c:pt>
                <c:pt idx="334">
                  <c:v>-0.323741</c:v>
                </c:pt>
                <c:pt idx="335">
                  <c:v>-0.323741</c:v>
                </c:pt>
                <c:pt idx="336">
                  <c:v>-0.323741</c:v>
                </c:pt>
                <c:pt idx="337">
                  <c:v>-0.323741</c:v>
                </c:pt>
                <c:pt idx="338">
                  <c:v>-0.323741</c:v>
                </c:pt>
                <c:pt idx="339">
                  <c:v>-0.323741</c:v>
                </c:pt>
                <c:pt idx="340">
                  <c:v>-0.323741</c:v>
                </c:pt>
                <c:pt idx="341">
                  <c:v>-0.323741</c:v>
                </c:pt>
                <c:pt idx="342">
                  <c:v>-0.323741</c:v>
                </c:pt>
                <c:pt idx="343">
                  <c:v>-0.323741</c:v>
                </c:pt>
                <c:pt idx="344">
                  <c:v>-0.323741</c:v>
                </c:pt>
                <c:pt idx="345">
                  <c:v>-0.323741</c:v>
                </c:pt>
                <c:pt idx="346">
                  <c:v>-0.323741</c:v>
                </c:pt>
                <c:pt idx="347">
                  <c:v>-0.323741</c:v>
                </c:pt>
                <c:pt idx="348">
                  <c:v>-0.323741</c:v>
                </c:pt>
                <c:pt idx="349">
                  <c:v>-0.323741</c:v>
                </c:pt>
                <c:pt idx="350">
                  <c:v>-0.323741</c:v>
                </c:pt>
                <c:pt idx="351">
                  <c:v>-0.323741</c:v>
                </c:pt>
                <c:pt idx="352">
                  <c:v>-0.323741</c:v>
                </c:pt>
                <c:pt idx="353">
                  <c:v>-0.323741</c:v>
                </c:pt>
                <c:pt idx="354">
                  <c:v>-0.323741</c:v>
                </c:pt>
                <c:pt idx="355">
                  <c:v>-0.323741</c:v>
                </c:pt>
                <c:pt idx="356">
                  <c:v>-0.323741</c:v>
                </c:pt>
                <c:pt idx="357">
                  <c:v>-0.323741</c:v>
                </c:pt>
                <c:pt idx="358">
                  <c:v>-0.323741</c:v>
                </c:pt>
                <c:pt idx="359">
                  <c:v>-0.323741</c:v>
                </c:pt>
                <c:pt idx="360">
                  <c:v>-0.323741</c:v>
                </c:pt>
                <c:pt idx="361">
                  <c:v>-0.323741</c:v>
                </c:pt>
                <c:pt idx="362">
                  <c:v>-0.323741</c:v>
                </c:pt>
                <c:pt idx="363">
                  <c:v>-0.323741</c:v>
                </c:pt>
                <c:pt idx="364">
                  <c:v>-0.323741</c:v>
                </c:pt>
                <c:pt idx="365">
                  <c:v>-0.323741</c:v>
                </c:pt>
                <c:pt idx="366">
                  <c:v>-0.323741</c:v>
                </c:pt>
                <c:pt idx="367">
                  <c:v>-0.323741</c:v>
                </c:pt>
                <c:pt idx="368">
                  <c:v>-0.323741</c:v>
                </c:pt>
                <c:pt idx="369">
                  <c:v>-0.323741</c:v>
                </c:pt>
                <c:pt idx="370">
                  <c:v>-0.323741</c:v>
                </c:pt>
                <c:pt idx="371">
                  <c:v>-0.323741</c:v>
                </c:pt>
                <c:pt idx="372">
                  <c:v>-0.323741</c:v>
                </c:pt>
                <c:pt idx="373">
                  <c:v>-0.323741</c:v>
                </c:pt>
                <c:pt idx="374">
                  <c:v>-0.323741</c:v>
                </c:pt>
                <c:pt idx="375">
                  <c:v>-0.323741</c:v>
                </c:pt>
                <c:pt idx="376">
                  <c:v>-0.323741</c:v>
                </c:pt>
                <c:pt idx="377">
                  <c:v>-0.323741</c:v>
                </c:pt>
                <c:pt idx="378">
                  <c:v>-0.323741</c:v>
                </c:pt>
                <c:pt idx="379">
                  <c:v>-0.323741</c:v>
                </c:pt>
                <c:pt idx="380">
                  <c:v>-0.323741</c:v>
                </c:pt>
                <c:pt idx="381">
                  <c:v>-0.323741</c:v>
                </c:pt>
                <c:pt idx="382">
                  <c:v>-0.323741</c:v>
                </c:pt>
                <c:pt idx="383">
                  <c:v>-0.323741</c:v>
                </c:pt>
                <c:pt idx="384">
                  <c:v>-0.323741</c:v>
                </c:pt>
                <c:pt idx="385">
                  <c:v>-0.323741</c:v>
                </c:pt>
                <c:pt idx="386">
                  <c:v>-0.323741</c:v>
                </c:pt>
                <c:pt idx="387">
                  <c:v>-0.323741</c:v>
                </c:pt>
                <c:pt idx="388">
                  <c:v>-0.323741</c:v>
                </c:pt>
                <c:pt idx="389">
                  <c:v>-0.323741</c:v>
                </c:pt>
                <c:pt idx="390">
                  <c:v>-0.323741</c:v>
                </c:pt>
                <c:pt idx="391">
                  <c:v>-0.323741</c:v>
                </c:pt>
                <c:pt idx="392">
                  <c:v>-0.323741</c:v>
                </c:pt>
                <c:pt idx="393">
                  <c:v>-0.323741</c:v>
                </c:pt>
                <c:pt idx="394">
                  <c:v>-0.323741</c:v>
                </c:pt>
                <c:pt idx="395">
                  <c:v>-0.323741</c:v>
                </c:pt>
                <c:pt idx="396">
                  <c:v>-0.323741</c:v>
                </c:pt>
                <c:pt idx="397">
                  <c:v>-0.323741</c:v>
                </c:pt>
                <c:pt idx="398">
                  <c:v>-0.323741</c:v>
                </c:pt>
                <c:pt idx="399">
                  <c:v>-0.323741</c:v>
                </c:pt>
                <c:pt idx="400">
                  <c:v>-0.323741</c:v>
                </c:pt>
                <c:pt idx="401">
                  <c:v>-0.323741</c:v>
                </c:pt>
                <c:pt idx="402">
                  <c:v>-0.323741</c:v>
                </c:pt>
                <c:pt idx="403">
                  <c:v>-0.323741</c:v>
                </c:pt>
                <c:pt idx="404">
                  <c:v>-0.323741</c:v>
                </c:pt>
                <c:pt idx="405">
                  <c:v>-0.323741</c:v>
                </c:pt>
                <c:pt idx="406">
                  <c:v>-0.323741</c:v>
                </c:pt>
                <c:pt idx="407">
                  <c:v>-0.323741</c:v>
                </c:pt>
                <c:pt idx="408">
                  <c:v>-0.323741</c:v>
                </c:pt>
                <c:pt idx="409">
                  <c:v>-0.323741</c:v>
                </c:pt>
                <c:pt idx="410">
                  <c:v>-0.323741</c:v>
                </c:pt>
                <c:pt idx="411">
                  <c:v>-0.323741</c:v>
                </c:pt>
                <c:pt idx="412">
                  <c:v>-0.323741</c:v>
                </c:pt>
                <c:pt idx="413">
                  <c:v>-0.323741</c:v>
                </c:pt>
                <c:pt idx="414">
                  <c:v>-0.323741</c:v>
                </c:pt>
                <c:pt idx="415">
                  <c:v>-0.323741</c:v>
                </c:pt>
                <c:pt idx="416">
                  <c:v>-0.323741</c:v>
                </c:pt>
                <c:pt idx="417">
                  <c:v>-0.323741</c:v>
                </c:pt>
                <c:pt idx="418">
                  <c:v>-0.323741</c:v>
                </c:pt>
                <c:pt idx="419">
                  <c:v>-0.323741</c:v>
                </c:pt>
                <c:pt idx="420">
                  <c:v>-0.323741</c:v>
                </c:pt>
                <c:pt idx="421">
                  <c:v>-0.323741</c:v>
                </c:pt>
                <c:pt idx="422">
                  <c:v>-0.323741</c:v>
                </c:pt>
                <c:pt idx="423">
                  <c:v>-0.323741</c:v>
                </c:pt>
                <c:pt idx="424">
                  <c:v>-0.323741</c:v>
                </c:pt>
                <c:pt idx="425">
                  <c:v>-0.323741</c:v>
                </c:pt>
                <c:pt idx="426">
                  <c:v>-0.323741</c:v>
                </c:pt>
                <c:pt idx="427">
                  <c:v>-0.323741</c:v>
                </c:pt>
                <c:pt idx="428">
                  <c:v>-0.323741</c:v>
                </c:pt>
                <c:pt idx="429">
                  <c:v>-0.323741</c:v>
                </c:pt>
                <c:pt idx="430">
                  <c:v>-0.323741</c:v>
                </c:pt>
                <c:pt idx="431">
                  <c:v>-0.323741</c:v>
                </c:pt>
                <c:pt idx="432">
                  <c:v>-0.323741</c:v>
                </c:pt>
                <c:pt idx="433">
                  <c:v>-0.323741</c:v>
                </c:pt>
                <c:pt idx="434">
                  <c:v>-0.323741</c:v>
                </c:pt>
                <c:pt idx="435">
                  <c:v>-0.323741</c:v>
                </c:pt>
                <c:pt idx="436">
                  <c:v>-0.323741</c:v>
                </c:pt>
                <c:pt idx="437">
                  <c:v>-0.323741</c:v>
                </c:pt>
                <c:pt idx="438">
                  <c:v>-0.323741</c:v>
                </c:pt>
                <c:pt idx="439">
                  <c:v>-0.323741</c:v>
                </c:pt>
                <c:pt idx="440">
                  <c:v>-0.323741</c:v>
                </c:pt>
                <c:pt idx="441">
                  <c:v>-0.323741</c:v>
                </c:pt>
                <c:pt idx="442">
                  <c:v>-0.323741</c:v>
                </c:pt>
                <c:pt idx="443">
                  <c:v>-0.323741</c:v>
                </c:pt>
                <c:pt idx="444">
                  <c:v>-0.323741</c:v>
                </c:pt>
                <c:pt idx="445">
                  <c:v>-0.323741</c:v>
                </c:pt>
                <c:pt idx="446">
                  <c:v>-0.323741</c:v>
                </c:pt>
                <c:pt idx="447">
                  <c:v>-0.323741</c:v>
                </c:pt>
                <c:pt idx="448">
                  <c:v>-0.323741</c:v>
                </c:pt>
                <c:pt idx="449">
                  <c:v>-0.323741</c:v>
                </c:pt>
                <c:pt idx="450">
                  <c:v>-0.323741</c:v>
                </c:pt>
                <c:pt idx="451">
                  <c:v>-0.323741</c:v>
                </c:pt>
                <c:pt idx="452">
                  <c:v>-0.323741</c:v>
                </c:pt>
                <c:pt idx="453">
                  <c:v>-0.323741</c:v>
                </c:pt>
                <c:pt idx="454">
                  <c:v>-0.323741</c:v>
                </c:pt>
                <c:pt idx="455">
                  <c:v>-0.323741</c:v>
                </c:pt>
                <c:pt idx="456">
                  <c:v>-0.323741</c:v>
                </c:pt>
                <c:pt idx="457">
                  <c:v>-0.323741</c:v>
                </c:pt>
                <c:pt idx="458">
                  <c:v>-0.323741</c:v>
                </c:pt>
                <c:pt idx="459">
                  <c:v>-0.323741</c:v>
                </c:pt>
                <c:pt idx="460">
                  <c:v>-0.323741</c:v>
                </c:pt>
                <c:pt idx="461">
                  <c:v>-0.323741</c:v>
                </c:pt>
                <c:pt idx="462">
                  <c:v>-0.323741</c:v>
                </c:pt>
                <c:pt idx="463">
                  <c:v>-0.21582699999999999</c:v>
                </c:pt>
                <c:pt idx="464">
                  <c:v>0.647482</c:v>
                </c:pt>
                <c:pt idx="465">
                  <c:v>3.5611510000000002</c:v>
                </c:pt>
                <c:pt idx="466">
                  <c:v>7.7697839999999996</c:v>
                </c:pt>
                <c:pt idx="467">
                  <c:v>13.381295</c:v>
                </c:pt>
                <c:pt idx="468">
                  <c:v>17.482013999999999</c:v>
                </c:pt>
                <c:pt idx="469">
                  <c:v>21.043164999999998</c:v>
                </c:pt>
                <c:pt idx="470">
                  <c:v>24.604317000000002</c:v>
                </c:pt>
                <c:pt idx="471">
                  <c:v>27.841726000000001</c:v>
                </c:pt>
                <c:pt idx="472">
                  <c:v>31.187049999999999</c:v>
                </c:pt>
                <c:pt idx="473">
                  <c:v>34.532375000000002</c:v>
                </c:pt>
                <c:pt idx="474">
                  <c:v>37.446044999999998</c:v>
                </c:pt>
                <c:pt idx="475">
                  <c:v>41.007195000000003</c:v>
                </c:pt>
                <c:pt idx="476">
                  <c:v>43.597121999999999</c:v>
                </c:pt>
                <c:pt idx="477">
                  <c:v>45.647483999999999</c:v>
                </c:pt>
                <c:pt idx="478">
                  <c:v>45.107914000000001</c:v>
                </c:pt>
                <c:pt idx="479">
                  <c:v>45</c:v>
                </c:pt>
                <c:pt idx="480">
                  <c:v>45.107914000000001</c:v>
                </c:pt>
                <c:pt idx="481">
                  <c:v>45.107914000000001</c:v>
                </c:pt>
                <c:pt idx="482">
                  <c:v>45.107914000000001</c:v>
                </c:pt>
                <c:pt idx="483">
                  <c:v>45.107914000000001</c:v>
                </c:pt>
                <c:pt idx="484">
                  <c:v>45.107914000000001</c:v>
                </c:pt>
                <c:pt idx="485">
                  <c:v>45.107914000000001</c:v>
                </c:pt>
                <c:pt idx="486">
                  <c:v>45.107914000000001</c:v>
                </c:pt>
                <c:pt idx="487">
                  <c:v>45.107914000000001</c:v>
                </c:pt>
                <c:pt idx="488">
                  <c:v>45.107914000000001</c:v>
                </c:pt>
                <c:pt idx="489">
                  <c:v>45.107914000000001</c:v>
                </c:pt>
                <c:pt idx="490">
                  <c:v>45.107914000000001</c:v>
                </c:pt>
                <c:pt idx="491">
                  <c:v>45.107914000000001</c:v>
                </c:pt>
                <c:pt idx="492">
                  <c:v>45.107914000000001</c:v>
                </c:pt>
                <c:pt idx="493">
                  <c:v>45.107914000000001</c:v>
                </c:pt>
                <c:pt idx="494">
                  <c:v>45.107914000000001</c:v>
                </c:pt>
                <c:pt idx="495">
                  <c:v>45.107914000000001</c:v>
                </c:pt>
                <c:pt idx="496">
                  <c:v>45.107914000000001</c:v>
                </c:pt>
                <c:pt idx="497">
                  <c:v>45.107914000000001</c:v>
                </c:pt>
                <c:pt idx="498">
                  <c:v>45.107914000000001</c:v>
                </c:pt>
                <c:pt idx="499">
                  <c:v>45.107914000000001</c:v>
                </c:pt>
                <c:pt idx="500">
                  <c:v>45.107914000000001</c:v>
                </c:pt>
                <c:pt idx="501">
                  <c:v>45.107914000000001</c:v>
                </c:pt>
                <c:pt idx="502">
                  <c:v>45.107914000000001</c:v>
                </c:pt>
                <c:pt idx="503">
                  <c:v>45.107914000000001</c:v>
                </c:pt>
                <c:pt idx="504">
                  <c:v>45.107914000000001</c:v>
                </c:pt>
                <c:pt idx="505">
                  <c:v>45.107914000000001</c:v>
                </c:pt>
                <c:pt idx="506">
                  <c:v>45.107914000000001</c:v>
                </c:pt>
                <c:pt idx="507">
                  <c:v>45.107914000000001</c:v>
                </c:pt>
                <c:pt idx="508">
                  <c:v>45.107914000000001</c:v>
                </c:pt>
                <c:pt idx="509">
                  <c:v>45.107914000000001</c:v>
                </c:pt>
                <c:pt idx="510">
                  <c:v>45.107914000000001</c:v>
                </c:pt>
                <c:pt idx="511">
                  <c:v>45.107914000000001</c:v>
                </c:pt>
                <c:pt idx="512">
                  <c:v>45.107914000000001</c:v>
                </c:pt>
                <c:pt idx="513">
                  <c:v>45.107914000000001</c:v>
                </c:pt>
                <c:pt idx="514">
                  <c:v>45.107914000000001</c:v>
                </c:pt>
                <c:pt idx="515">
                  <c:v>45.107914000000001</c:v>
                </c:pt>
                <c:pt idx="516">
                  <c:v>45.107914000000001</c:v>
                </c:pt>
                <c:pt idx="517">
                  <c:v>45.107914000000001</c:v>
                </c:pt>
                <c:pt idx="518">
                  <c:v>45.107914000000001</c:v>
                </c:pt>
                <c:pt idx="519">
                  <c:v>45.107914000000001</c:v>
                </c:pt>
                <c:pt idx="520">
                  <c:v>45.107914000000001</c:v>
                </c:pt>
                <c:pt idx="521">
                  <c:v>45.107914000000001</c:v>
                </c:pt>
                <c:pt idx="522">
                  <c:v>45.107914000000001</c:v>
                </c:pt>
                <c:pt idx="523">
                  <c:v>45.107914000000001</c:v>
                </c:pt>
                <c:pt idx="524">
                  <c:v>45.107914000000001</c:v>
                </c:pt>
                <c:pt idx="525">
                  <c:v>45.107914000000001</c:v>
                </c:pt>
                <c:pt idx="526">
                  <c:v>45.107914000000001</c:v>
                </c:pt>
                <c:pt idx="527">
                  <c:v>45.107914000000001</c:v>
                </c:pt>
                <c:pt idx="528">
                  <c:v>45.107914000000001</c:v>
                </c:pt>
                <c:pt idx="529">
                  <c:v>45.107914000000001</c:v>
                </c:pt>
                <c:pt idx="530">
                  <c:v>45.107914000000001</c:v>
                </c:pt>
                <c:pt idx="531">
                  <c:v>45.107914000000001</c:v>
                </c:pt>
                <c:pt idx="532">
                  <c:v>45.107914000000001</c:v>
                </c:pt>
                <c:pt idx="533">
                  <c:v>45.107914000000001</c:v>
                </c:pt>
                <c:pt idx="534">
                  <c:v>45.107914000000001</c:v>
                </c:pt>
                <c:pt idx="535">
                  <c:v>45.107914000000001</c:v>
                </c:pt>
                <c:pt idx="536">
                  <c:v>45.107914000000001</c:v>
                </c:pt>
                <c:pt idx="537">
                  <c:v>45.107914000000001</c:v>
                </c:pt>
                <c:pt idx="538">
                  <c:v>45.107914000000001</c:v>
                </c:pt>
                <c:pt idx="539">
                  <c:v>45.107914000000001</c:v>
                </c:pt>
                <c:pt idx="540">
                  <c:v>45.107914000000001</c:v>
                </c:pt>
                <c:pt idx="541">
                  <c:v>45.107914000000001</c:v>
                </c:pt>
                <c:pt idx="542">
                  <c:v>45.107914000000001</c:v>
                </c:pt>
                <c:pt idx="543">
                  <c:v>45.107914000000001</c:v>
                </c:pt>
                <c:pt idx="544">
                  <c:v>45.107914000000001</c:v>
                </c:pt>
                <c:pt idx="545">
                  <c:v>45.107914000000001</c:v>
                </c:pt>
                <c:pt idx="546">
                  <c:v>45.107914000000001</c:v>
                </c:pt>
                <c:pt idx="547">
                  <c:v>45.107914000000001</c:v>
                </c:pt>
                <c:pt idx="548">
                  <c:v>45.107914000000001</c:v>
                </c:pt>
                <c:pt idx="549">
                  <c:v>45.107914000000001</c:v>
                </c:pt>
                <c:pt idx="550">
                  <c:v>45.107914000000001</c:v>
                </c:pt>
                <c:pt idx="551">
                  <c:v>45.107914000000001</c:v>
                </c:pt>
                <c:pt idx="552">
                  <c:v>45.107914000000001</c:v>
                </c:pt>
                <c:pt idx="553">
                  <c:v>45.107914000000001</c:v>
                </c:pt>
                <c:pt idx="554">
                  <c:v>45.107914000000001</c:v>
                </c:pt>
                <c:pt idx="555">
                  <c:v>45.107914000000001</c:v>
                </c:pt>
                <c:pt idx="556">
                  <c:v>45.107914000000001</c:v>
                </c:pt>
                <c:pt idx="557">
                  <c:v>45.107914000000001</c:v>
                </c:pt>
                <c:pt idx="558">
                  <c:v>45.107914000000001</c:v>
                </c:pt>
                <c:pt idx="559">
                  <c:v>45.107914000000001</c:v>
                </c:pt>
                <c:pt idx="560">
                  <c:v>45.107914000000001</c:v>
                </c:pt>
                <c:pt idx="561">
                  <c:v>45.107914000000001</c:v>
                </c:pt>
                <c:pt idx="562">
                  <c:v>45.107914000000001</c:v>
                </c:pt>
                <c:pt idx="563">
                  <c:v>45.107914000000001</c:v>
                </c:pt>
                <c:pt idx="564">
                  <c:v>45.107914000000001</c:v>
                </c:pt>
                <c:pt idx="565">
                  <c:v>45.107914000000001</c:v>
                </c:pt>
                <c:pt idx="566">
                  <c:v>45.107914000000001</c:v>
                </c:pt>
                <c:pt idx="567">
                  <c:v>45.107914000000001</c:v>
                </c:pt>
                <c:pt idx="568">
                  <c:v>45.107914000000001</c:v>
                </c:pt>
                <c:pt idx="569">
                  <c:v>45.107914000000001</c:v>
                </c:pt>
                <c:pt idx="570">
                  <c:v>45.107914000000001</c:v>
                </c:pt>
                <c:pt idx="571">
                  <c:v>45.107914000000001</c:v>
                </c:pt>
                <c:pt idx="572">
                  <c:v>45.107914000000001</c:v>
                </c:pt>
                <c:pt idx="573">
                  <c:v>45.107914000000001</c:v>
                </c:pt>
                <c:pt idx="574">
                  <c:v>45.107914000000001</c:v>
                </c:pt>
                <c:pt idx="575">
                  <c:v>45.107914000000001</c:v>
                </c:pt>
                <c:pt idx="576">
                  <c:v>45.107914000000001</c:v>
                </c:pt>
                <c:pt idx="577">
                  <c:v>45.107914000000001</c:v>
                </c:pt>
                <c:pt idx="578">
                  <c:v>45.107914000000001</c:v>
                </c:pt>
                <c:pt idx="579">
                  <c:v>45.107914000000001</c:v>
                </c:pt>
                <c:pt idx="580">
                  <c:v>45.107914000000001</c:v>
                </c:pt>
                <c:pt idx="581">
                  <c:v>45.107914000000001</c:v>
                </c:pt>
                <c:pt idx="582">
                  <c:v>45.107914000000001</c:v>
                </c:pt>
                <c:pt idx="583">
                  <c:v>45.107914000000001</c:v>
                </c:pt>
                <c:pt idx="584">
                  <c:v>45.107914000000001</c:v>
                </c:pt>
                <c:pt idx="585">
                  <c:v>45.107914000000001</c:v>
                </c:pt>
                <c:pt idx="586">
                  <c:v>45.107914000000001</c:v>
                </c:pt>
                <c:pt idx="587">
                  <c:v>45.107914000000001</c:v>
                </c:pt>
                <c:pt idx="588">
                  <c:v>45.107914000000001</c:v>
                </c:pt>
                <c:pt idx="589">
                  <c:v>45.107914000000001</c:v>
                </c:pt>
                <c:pt idx="590">
                  <c:v>45.107914000000001</c:v>
                </c:pt>
                <c:pt idx="591">
                  <c:v>45.107914000000001</c:v>
                </c:pt>
                <c:pt idx="592">
                  <c:v>45.107914000000001</c:v>
                </c:pt>
                <c:pt idx="593">
                  <c:v>45.107914000000001</c:v>
                </c:pt>
                <c:pt idx="594">
                  <c:v>45.107914000000001</c:v>
                </c:pt>
                <c:pt idx="595">
                  <c:v>45.107914000000001</c:v>
                </c:pt>
                <c:pt idx="596">
                  <c:v>45.107914000000001</c:v>
                </c:pt>
                <c:pt idx="597">
                  <c:v>45.107914000000001</c:v>
                </c:pt>
                <c:pt idx="598">
                  <c:v>45.107914000000001</c:v>
                </c:pt>
                <c:pt idx="599">
                  <c:v>45.107914000000001</c:v>
                </c:pt>
                <c:pt idx="600">
                  <c:v>45.107914000000001</c:v>
                </c:pt>
                <c:pt idx="601">
                  <c:v>45.107914000000001</c:v>
                </c:pt>
                <c:pt idx="602">
                  <c:v>45.107914000000001</c:v>
                </c:pt>
                <c:pt idx="603">
                  <c:v>45.107914000000001</c:v>
                </c:pt>
                <c:pt idx="604">
                  <c:v>45.107914000000001</c:v>
                </c:pt>
                <c:pt idx="605">
                  <c:v>45.107914000000001</c:v>
                </c:pt>
                <c:pt idx="606">
                  <c:v>45.107914000000001</c:v>
                </c:pt>
                <c:pt idx="607">
                  <c:v>45.107914000000001</c:v>
                </c:pt>
                <c:pt idx="608">
                  <c:v>45.107914000000001</c:v>
                </c:pt>
                <c:pt idx="609">
                  <c:v>45.107914000000001</c:v>
                </c:pt>
                <c:pt idx="610">
                  <c:v>45.107914000000001</c:v>
                </c:pt>
                <c:pt idx="611">
                  <c:v>45.107914000000001</c:v>
                </c:pt>
                <c:pt idx="612">
                  <c:v>45.107914000000001</c:v>
                </c:pt>
                <c:pt idx="613">
                  <c:v>45.107914000000001</c:v>
                </c:pt>
                <c:pt idx="614">
                  <c:v>45.107914000000001</c:v>
                </c:pt>
                <c:pt idx="615">
                  <c:v>45.107914000000001</c:v>
                </c:pt>
                <c:pt idx="616">
                  <c:v>45.107914000000001</c:v>
                </c:pt>
                <c:pt idx="617">
                  <c:v>45.107914000000001</c:v>
                </c:pt>
                <c:pt idx="618">
                  <c:v>45.107914000000001</c:v>
                </c:pt>
                <c:pt idx="619">
                  <c:v>45.107914000000001</c:v>
                </c:pt>
                <c:pt idx="620">
                  <c:v>45.107914000000001</c:v>
                </c:pt>
                <c:pt idx="621">
                  <c:v>45.107914000000001</c:v>
                </c:pt>
                <c:pt idx="622">
                  <c:v>45.107914000000001</c:v>
                </c:pt>
                <c:pt idx="623">
                  <c:v>45.107914000000001</c:v>
                </c:pt>
                <c:pt idx="624">
                  <c:v>45.107914000000001</c:v>
                </c:pt>
                <c:pt idx="625">
                  <c:v>45.107914000000001</c:v>
                </c:pt>
                <c:pt idx="626">
                  <c:v>45.107914000000001</c:v>
                </c:pt>
                <c:pt idx="627">
                  <c:v>45.107914000000001</c:v>
                </c:pt>
                <c:pt idx="628">
                  <c:v>45.107914000000001</c:v>
                </c:pt>
                <c:pt idx="629">
                  <c:v>45.107914000000001</c:v>
                </c:pt>
                <c:pt idx="630">
                  <c:v>45.107914000000001</c:v>
                </c:pt>
                <c:pt idx="631">
                  <c:v>45.107914000000001</c:v>
                </c:pt>
                <c:pt idx="632">
                  <c:v>45.107914000000001</c:v>
                </c:pt>
                <c:pt idx="633">
                  <c:v>45.107914000000001</c:v>
                </c:pt>
                <c:pt idx="634">
                  <c:v>45.107914000000001</c:v>
                </c:pt>
                <c:pt idx="635">
                  <c:v>45.107914000000001</c:v>
                </c:pt>
                <c:pt idx="636">
                  <c:v>45.107914000000001</c:v>
                </c:pt>
                <c:pt idx="637">
                  <c:v>45.107914000000001</c:v>
                </c:pt>
                <c:pt idx="638">
                  <c:v>45.107914000000001</c:v>
                </c:pt>
                <c:pt idx="639">
                  <c:v>45.107914000000001</c:v>
                </c:pt>
                <c:pt idx="640">
                  <c:v>45.107914000000001</c:v>
                </c:pt>
                <c:pt idx="641">
                  <c:v>45.107914000000001</c:v>
                </c:pt>
                <c:pt idx="642">
                  <c:v>45.107914000000001</c:v>
                </c:pt>
                <c:pt idx="643">
                  <c:v>45.107914000000001</c:v>
                </c:pt>
                <c:pt idx="644">
                  <c:v>45.107914000000001</c:v>
                </c:pt>
                <c:pt idx="645">
                  <c:v>45.107914000000001</c:v>
                </c:pt>
                <c:pt idx="646">
                  <c:v>45.107914000000001</c:v>
                </c:pt>
                <c:pt idx="647">
                  <c:v>45.107914000000001</c:v>
                </c:pt>
                <c:pt idx="648">
                  <c:v>45.107914000000001</c:v>
                </c:pt>
                <c:pt idx="649">
                  <c:v>45.107914000000001</c:v>
                </c:pt>
                <c:pt idx="650">
                  <c:v>45.107914000000001</c:v>
                </c:pt>
                <c:pt idx="651">
                  <c:v>45.107914000000001</c:v>
                </c:pt>
                <c:pt idx="652">
                  <c:v>45.107914000000001</c:v>
                </c:pt>
                <c:pt idx="653">
                  <c:v>45.107914000000001</c:v>
                </c:pt>
                <c:pt idx="654">
                  <c:v>45.107914000000001</c:v>
                </c:pt>
                <c:pt idx="655">
                  <c:v>45.107914000000001</c:v>
                </c:pt>
                <c:pt idx="656">
                  <c:v>45.107914000000001</c:v>
                </c:pt>
                <c:pt idx="657">
                  <c:v>45.107914000000001</c:v>
                </c:pt>
                <c:pt idx="658">
                  <c:v>45.107914000000001</c:v>
                </c:pt>
                <c:pt idx="659">
                  <c:v>45.107914000000001</c:v>
                </c:pt>
                <c:pt idx="660">
                  <c:v>45.107914000000001</c:v>
                </c:pt>
                <c:pt idx="661">
                  <c:v>45.107914000000001</c:v>
                </c:pt>
                <c:pt idx="662">
                  <c:v>45.107914000000001</c:v>
                </c:pt>
                <c:pt idx="663">
                  <c:v>45.107914000000001</c:v>
                </c:pt>
                <c:pt idx="664">
                  <c:v>45.107914000000001</c:v>
                </c:pt>
                <c:pt idx="665">
                  <c:v>45.107914000000001</c:v>
                </c:pt>
                <c:pt idx="666">
                  <c:v>45.107914000000001</c:v>
                </c:pt>
                <c:pt idx="667">
                  <c:v>45.107914000000001</c:v>
                </c:pt>
                <c:pt idx="668">
                  <c:v>45.107914000000001</c:v>
                </c:pt>
                <c:pt idx="669">
                  <c:v>45.107914000000001</c:v>
                </c:pt>
                <c:pt idx="670">
                  <c:v>45.107914000000001</c:v>
                </c:pt>
                <c:pt idx="671">
                  <c:v>45.107914000000001</c:v>
                </c:pt>
                <c:pt idx="672">
                  <c:v>45.107914000000001</c:v>
                </c:pt>
                <c:pt idx="673">
                  <c:v>45.107914000000001</c:v>
                </c:pt>
                <c:pt idx="674">
                  <c:v>45.107914000000001</c:v>
                </c:pt>
                <c:pt idx="675">
                  <c:v>45.107914000000001</c:v>
                </c:pt>
                <c:pt idx="676">
                  <c:v>45.107914000000001</c:v>
                </c:pt>
                <c:pt idx="677">
                  <c:v>45.107914000000001</c:v>
                </c:pt>
                <c:pt idx="678">
                  <c:v>45.107914000000001</c:v>
                </c:pt>
                <c:pt idx="679">
                  <c:v>45.107914000000001</c:v>
                </c:pt>
                <c:pt idx="680">
                  <c:v>45.107914000000001</c:v>
                </c:pt>
                <c:pt idx="681">
                  <c:v>45.107914000000001</c:v>
                </c:pt>
                <c:pt idx="682">
                  <c:v>45.107914000000001</c:v>
                </c:pt>
                <c:pt idx="683">
                  <c:v>45.107914000000001</c:v>
                </c:pt>
                <c:pt idx="684">
                  <c:v>45.107914000000001</c:v>
                </c:pt>
                <c:pt idx="685">
                  <c:v>45.107914000000001</c:v>
                </c:pt>
                <c:pt idx="686">
                  <c:v>45.107914000000001</c:v>
                </c:pt>
                <c:pt idx="687">
                  <c:v>45.107914000000001</c:v>
                </c:pt>
                <c:pt idx="688">
                  <c:v>45.107914000000001</c:v>
                </c:pt>
                <c:pt idx="689">
                  <c:v>45.107914000000001</c:v>
                </c:pt>
                <c:pt idx="690">
                  <c:v>45.107914000000001</c:v>
                </c:pt>
                <c:pt idx="691">
                  <c:v>45</c:v>
                </c:pt>
                <c:pt idx="692">
                  <c:v>44.136691999999996</c:v>
                </c:pt>
                <c:pt idx="693">
                  <c:v>43.057552000000001</c:v>
                </c:pt>
                <c:pt idx="694">
                  <c:v>41.438850000000002</c:v>
                </c:pt>
                <c:pt idx="695">
                  <c:v>40.359710999999997</c:v>
                </c:pt>
                <c:pt idx="696">
                  <c:v>39.820144999999997</c:v>
                </c:pt>
                <c:pt idx="697">
                  <c:v>38.525181000000003</c:v>
                </c:pt>
                <c:pt idx="698">
                  <c:v>37.877696999999998</c:v>
                </c:pt>
                <c:pt idx="699">
                  <c:v>36.474818999999997</c:v>
                </c:pt>
                <c:pt idx="700">
                  <c:v>35.395682999999998</c:v>
                </c:pt>
                <c:pt idx="701">
                  <c:v>33.776978</c:v>
                </c:pt>
                <c:pt idx="702">
                  <c:v>33.021583999999997</c:v>
                </c:pt>
                <c:pt idx="703">
                  <c:v>32.158271999999997</c:v>
                </c:pt>
                <c:pt idx="704">
                  <c:v>30.107914000000001</c:v>
                </c:pt>
                <c:pt idx="705">
                  <c:v>29.244603999999999</c:v>
                </c:pt>
                <c:pt idx="706">
                  <c:v>27.410072</c:v>
                </c:pt>
                <c:pt idx="707">
                  <c:v>25.683453</c:v>
                </c:pt>
                <c:pt idx="708">
                  <c:v>24.820145</c:v>
                </c:pt>
                <c:pt idx="709">
                  <c:v>21.906475</c:v>
                </c:pt>
                <c:pt idx="710">
                  <c:v>18.453237999999999</c:v>
                </c:pt>
                <c:pt idx="711">
                  <c:v>17.374102000000001</c:v>
                </c:pt>
                <c:pt idx="712">
                  <c:v>14.136691000000001</c:v>
                </c:pt>
                <c:pt idx="713">
                  <c:v>9.4964030000000008</c:v>
                </c:pt>
                <c:pt idx="714">
                  <c:v>4.964029</c:v>
                </c:pt>
                <c:pt idx="715">
                  <c:v>-0.86330899999999999</c:v>
                </c:pt>
                <c:pt idx="716">
                  <c:v>-5.5035970000000001</c:v>
                </c:pt>
                <c:pt idx="717">
                  <c:v>-10.143884999999999</c:v>
                </c:pt>
                <c:pt idx="718">
                  <c:v>-14.568345000000001</c:v>
                </c:pt>
                <c:pt idx="719">
                  <c:v>-18.129496</c:v>
                </c:pt>
                <c:pt idx="720">
                  <c:v>-19.100719000000002</c:v>
                </c:pt>
                <c:pt idx="721">
                  <c:v>-18.561152</c:v>
                </c:pt>
                <c:pt idx="722">
                  <c:v>-18.345324000000002</c:v>
                </c:pt>
                <c:pt idx="723">
                  <c:v>-18.345324000000002</c:v>
                </c:pt>
                <c:pt idx="724">
                  <c:v>-18.345324000000002</c:v>
                </c:pt>
                <c:pt idx="725">
                  <c:v>-18.345324000000002</c:v>
                </c:pt>
                <c:pt idx="726">
                  <c:v>-18.345324000000002</c:v>
                </c:pt>
                <c:pt idx="727">
                  <c:v>-18.345324000000002</c:v>
                </c:pt>
                <c:pt idx="728">
                  <c:v>-18.345324000000002</c:v>
                </c:pt>
                <c:pt idx="729">
                  <c:v>-18.345324000000002</c:v>
                </c:pt>
                <c:pt idx="730">
                  <c:v>-18.345324000000002</c:v>
                </c:pt>
                <c:pt idx="731">
                  <c:v>-18.345324000000002</c:v>
                </c:pt>
                <c:pt idx="732">
                  <c:v>-18.345324000000002</c:v>
                </c:pt>
                <c:pt idx="733">
                  <c:v>-18.345324000000002</c:v>
                </c:pt>
                <c:pt idx="734">
                  <c:v>-18.345324000000002</c:v>
                </c:pt>
                <c:pt idx="735">
                  <c:v>-18.345324000000002</c:v>
                </c:pt>
                <c:pt idx="736">
                  <c:v>-18.345324000000002</c:v>
                </c:pt>
                <c:pt idx="737">
                  <c:v>-18.345324000000002</c:v>
                </c:pt>
                <c:pt idx="738">
                  <c:v>-18.345324000000002</c:v>
                </c:pt>
                <c:pt idx="739">
                  <c:v>-18.345324000000002</c:v>
                </c:pt>
                <c:pt idx="740">
                  <c:v>-18.345324000000002</c:v>
                </c:pt>
                <c:pt idx="741">
                  <c:v>-18.345324000000002</c:v>
                </c:pt>
                <c:pt idx="742">
                  <c:v>-18.345324000000002</c:v>
                </c:pt>
                <c:pt idx="743">
                  <c:v>-18.345324000000002</c:v>
                </c:pt>
                <c:pt idx="744">
                  <c:v>-18.345324000000002</c:v>
                </c:pt>
                <c:pt idx="745">
                  <c:v>-18.345324000000002</c:v>
                </c:pt>
                <c:pt idx="746">
                  <c:v>-18.345324000000002</c:v>
                </c:pt>
                <c:pt idx="747">
                  <c:v>-18.345324000000002</c:v>
                </c:pt>
                <c:pt idx="748">
                  <c:v>-18.345324000000002</c:v>
                </c:pt>
                <c:pt idx="749">
                  <c:v>-18.345324000000002</c:v>
                </c:pt>
                <c:pt idx="750">
                  <c:v>-18.345324000000002</c:v>
                </c:pt>
                <c:pt idx="751">
                  <c:v>-18.345324000000002</c:v>
                </c:pt>
                <c:pt idx="752">
                  <c:v>-18.345324000000002</c:v>
                </c:pt>
                <c:pt idx="753">
                  <c:v>-18.345324000000002</c:v>
                </c:pt>
                <c:pt idx="754">
                  <c:v>-18.345324000000002</c:v>
                </c:pt>
                <c:pt idx="755">
                  <c:v>-18.345324000000002</c:v>
                </c:pt>
                <c:pt idx="756">
                  <c:v>-18.345324000000002</c:v>
                </c:pt>
                <c:pt idx="757">
                  <c:v>-18.345324000000002</c:v>
                </c:pt>
                <c:pt idx="758">
                  <c:v>-18.345324000000002</c:v>
                </c:pt>
                <c:pt idx="759">
                  <c:v>-18.345324000000002</c:v>
                </c:pt>
                <c:pt idx="760">
                  <c:v>-18.345324000000002</c:v>
                </c:pt>
                <c:pt idx="761">
                  <c:v>-18.345324000000002</c:v>
                </c:pt>
                <c:pt idx="762">
                  <c:v>-18.345324000000002</c:v>
                </c:pt>
                <c:pt idx="763">
                  <c:v>-18.345324000000002</c:v>
                </c:pt>
                <c:pt idx="764">
                  <c:v>-18.345324000000002</c:v>
                </c:pt>
                <c:pt idx="765">
                  <c:v>-18.345324000000002</c:v>
                </c:pt>
                <c:pt idx="766">
                  <c:v>-18.345324000000002</c:v>
                </c:pt>
                <c:pt idx="767">
                  <c:v>-18.345324000000002</c:v>
                </c:pt>
                <c:pt idx="768">
                  <c:v>-18.345324000000002</c:v>
                </c:pt>
                <c:pt idx="769">
                  <c:v>-18.345324000000002</c:v>
                </c:pt>
                <c:pt idx="770">
                  <c:v>-18.345324000000002</c:v>
                </c:pt>
                <c:pt idx="771">
                  <c:v>-18.345324000000002</c:v>
                </c:pt>
                <c:pt idx="772">
                  <c:v>-18.345324000000002</c:v>
                </c:pt>
                <c:pt idx="773">
                  <c:v>-18.345324000000002</c:v>
                </c:pt>
                <c:pt idx="774">
                  <c:v>-18.345324000000002</c:v>
                </c:pt>
                <c:pt idx="775">
                  <c:v>-18.345324000000002</c:v>
                </c:pt>
                <c:pt idx="776">
                  <c:v>-18.345324000000002</c:v>
                </c:pt>
                <c:pt idx="777">
                  <c:v>-18.345324000000002</c:v>
                </c:pt>
                <c:pt idx="778">
                  <c:v>-18.345324000000002</c:v>
                </c:pt>
                <c:pt idx="779">
                  <c:v>-18.345324000000002</c:v>
                </c:pt>
                <c:pt idx="780">
                  <c:v>-18.345324000000002</c:v>
                </c:pt>
                <c:pt idx="781">
                  <c:v>-18.345324000000002</c:v>
                </c:pt>
                <c:pt idx="782">
                  <c:v>-18.345324000000002</c:v>
                </c:pt>
                <c:pt idx="783">
                  <c:v>-18.345324000000002</c:v>
                </c:pt>
                <c:pt idx="784">
                  <c:v>-18.345324000000002</c:v>
                </c:pt>
                <c:pt idx="785">
                  <c:v>-18.345324000000002</c:v>
                </c:pt>
                <c:pt idx="786">
                  <c:v>-18.345324000000002</c:v>
                </c:pt>
                <c:pt idx="787">
                  <c:v>-18.345324000000002</c:v>
                </c:pt>
                <c:pt idx="788">
                  <c:v>-18.345324000000002</c:v>
                </c:pt>
                <c:pt idx="789">
                  <c:v>-18.345324000000002</c:v>
                </c:pt>
                <c:pt idx="790">
                  <c:v>-18.345324000000002</c:v>
                </c:pt>
                <c:pt idx="791">
                  <c:v>-18.345324000000002</c:v>
                </c:pt>
                <c:pt idx="792">
                  <c:v>-18.345324000000002</c:v>
                </c:pt>
                <c:pt idx="793">
                  <c:v>-18.345324000000002</c:v>
                </c:pt>
                <c:pt idx="794">
                  <c:v>-18.345324000000002</c:v>
                </c:pt>
                <c:pt idx="795">
                  <c:v>-18.345324000000002</c:v>
                </c:pt>
                <c:pt idx="796">
                  <c:v>-18.345324000000002</c:v>
                </c:pt>
                <c:pt idx="797">
                  <c:v>-18.345324000000002</c:v>
                </c:pt>
                <c:pt idx="798">
                  <c:v>-18.345324000000002</c:v>
                </c:pt>
                <c:pt idx="799">
                  <c:v>-18.345324000000002</c:v>
                </c:pt>
                <c:pt idx="800">
                  <c:v>-18.345324000000002</c:v>
                </c:pt>
                <c:pt idx="801">
                  <c:v>-18.345324000000002</c:v>
                </c:pt>
                <c:pt idx="802">
                  <c:v>-18.345324000000002</c:v>
                </c:pt>
                <c:pt idx="803">
                  <c:v>-18.345324000000002</c:v>
                </c:pt>
                <c:pt idx="804">
                  <c:v>-18.345324000000002</c:v>
                </c:pt>
                <c:pt idx="805">
                  <c:v>-18.345324000000002</c:v>
                </c:pt>
                <c:pt idx="806">
                  <c:v>-18.345324000000002</c:v>
                </c:pt>
                <c:pt idx="807">
                  <c:v>-18.345324000000002</c:v>
                </c:pt>
                <c:pt idx="808">
                  <c:v>-18.345324000000002</c:v>
                </c:pt>
                <c:pt idx="809">
                  <c:v>-18.345324000000002</c:v>
                </c:pt>
                <c:pt idx="810">
                  <c:v>-18.345324000000002</c:v>
                </c:pt>
                <c:pt idx="811">
                  <c:v>-18.345324000000002</c:v>
                </c:pt>
                <c:pt idx="812">
                  <c:v>-18.345324000000002</c:v>
                </c:pt>
                <c:pt idx="813">
                  <c:v>-18.345324000000002</c:v>
                </c:pt>
                <c:pt idx="814">
                  <c:v>-18.345324000000002</c:v>
                </c:pt>
                <c:pt idx="815">
                  <c:v>-18.345324000000002</c:v>
                </c:pt>
                <c:pt idx="816">
                  <c:v>-18.345324000000002</c:v>
                </c:pt>
                <c:pt idx="817">
                  <c:v>-18.345324000000002</c:v>
                </c:pt>
                <c:pt idx="818">
                  <c:v>-18.345324000000002</c:v>
                </c:pt>
                <c:pt idx="819">
                  <c:v>-18.345324000000002</c:v>
                </c:pt>
                <c:pt idx="820">
                  <c:v>-18.345324000000002</c:v>
                </c:pt>
                <c:pt idx="821">
                  <c:v>-18.345324000000002</c:v>
                </c:pt>
                <c:pt idx="822">
                  <c:v>-18.345324000000002</c:v>
                </c:pt>
                <c:pt idx="823">
                  <c:v>-18.345324000000002</c:v>
                </c:pt>
                <c:pt idx="824">
                  <c:v>-18.345324000000002</c:v>
                </c:pt>
                <c:pt idx="825">
                  <c:v>-18.345324000000002</c:v>
                </c:pt>
                <c:pt idx="826">
                  <c:v>-18.345324000000002</c:v>
                </c:pt>
                <c:pt idx="827">
                  <c:v>-18.345324000000002</c:v>
                </c:pt>
                <c:pt idx="828">
                  <c:v>-18.345324000000002</c:v>
                </c:pt>
                <c:pt idx="829">
                  <c:v>-18.345324000000002</c:v>
                </c:pt>
                <c:pt idx="830">
                  <c:v>-18.345324000000002</c:v>
                </c:pt>
                <c:pt idx="831">
                  <c:v>-18.345324000000002</c:v>
                </c:pt>
                <c:pt idx="832">
                  <c:v>-18.345324000000002</c:v>
                </c:pt>
                <c:pt idx="833">
                  <c:v>-18.345324000000002</c:v>
                </c:pt>
                <c:pt idx="834">
                  <c:v>-18.345324000000002</c:v>
                </c:pt>
                <c:pt idx="835">
                  <c:v>-18.345324000000002</c:v>
                </c:pt>
                <c:pt idx="836">
                  <c:v>-18.345324000000002</c:v>
                </c:pt>
                <c:pt idx="837">
                  <c:v>-18.345324000000002</c:v>
                </c:pt>
                <c:pt idx="838">
                  <c:v>-18.345324000000002</c:v>
                </c:pt>
                <c:pt idx="839">
                  <c:v>-18.345324000000002</c:v>
                </c:pt>
                <c:pt idx="840">
                  <c:v>-18.345324000000002</c:v>
                </c:pt>
                <c:pt idx="841">
                  <c:v>-18.345324000000002</c:v>
                </c:pt>
                <c:pt idx="842">
                  <c:v>-18.345324000000002</c:v>
                </c:pt>
                <c:pt idx="843">
                  <c:v>-18.345324000000002</c:v>
                </c:pt>
                <c:pt idx="844">
                  <c:v>-18.345324000000002</c:v>
                </c:pt>
                <c:pt idx="845">
                  <c:v>-18.345324000000002</c:v>
                </c:pt>
                <c:pt idx="846">
                  <c:v>-18.345324000000002</c:v>
                </c:pt>
                <c:pt idx="847">
                  <c:v>-18.345324000000002</c:v>
                </c:pt>
                <c:pt idx="848">
                  <c:v>-18.345324000000002</c:v>
                </c:pt>
                <c:pt idx="849">
                  <c:v>-18.345324000000002</c:v>
                </c:pt>
                <c:pt idx="850">
                  <c:v>-18.345324000000002</c:v>
                </c:pt>
                <c:pt idx="851">
                  <c:v>-18.345324000000002</c:v>
                </c:pt>
                <c:pt idx="852">
                  <c:v>-18.345324000000002</c:v>
                </c:pt>
                <c:pt idx="853">
                  <c:v>-18.345324000000002</c:v>
                </c:pt>
                <c:pt idx="854">
                  <c:v>-18.345324000000002</c:v>
                </c:pt>
                <c:pt idx="855">
                  <c:v>-18.345324000000002</c:v>
                </c:pt>
                <c:pt idx="856">
                  <c:v>-18.345324000000002</c:v>
                </c:pt>
                <c:pt idx="857">
                  <c:v>-18.345324000000002</c:v>
                </c:pt>
                <c:pt idx="858">
                  <c:v>-18.345324000000002</c:v>
                </c:pt>
                <c:pt idx="859">
                  <c:v>-18.345324000000002</c:v>
                </c:pt>
                <c:pt idx="860">
                  <c:v>-18.345324000000002</c:v>
                </c:pt>
                <c:pt idx="861">
                  <c:v>-18.345324000000002</c:v>
                </c:pt>
                <c:pt idx="862">
                  <c:v>-18.345324000000002</c:v>
                </c:pt>
                <c:pt idx="863">
                  <c:v>-18.345324000000002</c:v>
                </c:pt>
                <c:pt idx="864">
                  <c:v>-18.345324000000002</c:v>
                </c:pt>
                <c:pt idx="865">
                  <c:v>-18.345324000000002</c:v>
                </c:pt>
                <c:pt idx="866">
                  <c:v>-18.345324000000002</c:v>
                </c:pt>
                <c:pt idx="867">
                  <c:v>-18.345324000000002</c:v>
                </c:pt>
                <c:pt idx="868">
                  <c:v>-18.345324000000002</c:v>
                </c:pt>
                <c:pt idx="869">
                  <c:v>-18.345324000000002</c:v>
                </c:pt>
                <c:pt idx="870">
                  <c:v>-18.345324000000002</c:v>
                </c:pt>
                <c:pt idx="871">
                  <c:v>-18.345324000000002</c:v>
                </c:pt>
                <c:pt idx="872">
                  <c:v>-18.345324000000002</c:v>
                </c:pt>
                <c:pt idx="873">
                  <c:v>-18.345324000000002</c:v>
                </c:pt>
                <c:pt idx="874">
                  <c:v>-18.345324000000002</c:v>
                </c:pt>
                <c:pt idx="875">
                  <c:v>-18.345324000000002</c:v>
                </c:pt>
                <c:pt idx="876">
                  <c:v>-18.345324000000002</c:v>
                </c:pt>
                <c:pt idx="877">
                  <c:v>-18.345324000000002</c:v>
                </c:pt>
                <c:pt idx="878">
                  <c:v>-18.345324000000002</c:v>
                </c:pt>
                <c:pt idx="879">
                  <c:v>-18.345324000000002</c:v>
                </c:pt>
                <c:pt idx="880">
                  <c:v>-18.345324000000002</c:v>
                </c:pt>
                <c:pt idx="881">
                  <c:v>-18.345324000000002</c:v>
                </c:pt>
                <c:pt idx="882">
                  <c:v>-18.345324000000002</c:v>
                </c:pt>
                <c:pt idx="883">
                  <c:v>-18.345324000000002</c:v>
                </c:pt>
                <c:pt idx="884">
                  <c:v>-18.345324000000002</c:v>
                </c:pt>
                <c:pt idx="885">
                  <c:v>-18.345324000000002</c:v>
                </c:pt>
                <c:pt idx="886">
                  <c:v>-18.345324000000002</c:v>
                </c:pt>
                <c:pt idx="887">
                  <c:v>-18.345324000000002</c:v>
                </c:pt>
                <c:pt idx="888">
                  <c:v>-18.345324000000002</c:v>
                </c:pt>
                <c:pt idx="889">
                  <c:v>-18.345324000000002</c:v>
                </c:pt>
                <c:pt idx="890">
                  <c:v>-18.345324000000002</c:v>
                </c:pt>
                <c:pt idx="891">
                  <c:v>-18.345324000000002</c:v>
                </c:pt>
                <c:pt idx="892">
                  <c:v>-18.345324000000002</c:v>
                </c:pt>
                <c:pt idx="893">
                  <c:v>-18.345324000000002</c:v>
                </c:pt>
                <c:pt idx="894">
                  <c:v>-18.345324000000002</c:v>
                </c:pt>
                <c:pt idx="895">
                  <c:v>-18.345324000000002</c:v>
                </c:pt>
                <c:pt idx="896">
                  <c:v>-18.345324000000002</c:v>
                </c:pt>
                <c:pt idx="897">
                  <c:v>-18.345324000000002</c:v>
                </c:pt>
                <c:pt idx="898">
                  <c:v>-18.345324000000002</c:v>
                </c:pt>
                <c:pt idx="899">
                  <c:v>-18.345324000000002</c:v>
                </c:pt>
                <c:pt idx="900">
                  <c:v>-18.345324000000002</c:v>
                </c:pt>
                <c:pt idx="901">
                  <c:v>-18.345324000000002</c:v>
                </c:pt>
                <c:pt idx="902">
                  <c:v>-18.345324000000002</c:v>
                </c:pt>
                <c:pt idx="903">
                  <c:v>-18.345324000000002</c:v>
                </c:pt>
                <c:pt idx="904">
                  <c:v>-18.345324000000002</c:v>
                </c:pt>
                <c:pt idx="905">
                  <c:v>-18.345324000000002</c:v>
                </c:pt>
                <c:pt idx="906">
                  <c:v>-18.345324000000002</c:v>
                </c:pt>
                <c:pt idx="907">
                  <c:v>-18.345324000000002</c:v>
                </c:pt>
                <c:pt idx="908">
                  <c:v>-18.345324000000002</c:v>
                </c:pt>
                <c:pt idx="909">
                  <c:v>-18.345324000000002</c:v>
                </c:pt>
                <c:pt idx="910">
                  <c:v>-18.345324000000002</c:v>
                </c:pt>
                <c:pt idx="911">
                  <c:v>-18.345324000000002</c:v>
                </c:pt>
                <c:pt idx="912">
                  <c:v>-18.345324000000002</c:v>
                </c:pt>
                <c:pt idx="913">
                  <c:v>-18.345324000000002</c:v>
                </c:pt>
                <c:pt idx="914">
                  <c:v>-18.345324000000002</c:v>
                </c:pt>
                <c:pt idx="915">
                  <c:v>-18.345324000000002</c:v>
                </c:pt>
                <c:pt idx="916">
                  <c:v>-18.669065</c:v>
                </c:pt>
                <c:pt idx="917">
                  <c:v>-19.424461000000001</c:v>
                </c:pt>
                <c:pt idx="918">
                  <c:v>-20.611511</c:v>
                </c:pt>
                <c:pt idx="919">
                  <c:v>-22.338128999999999</c:v>
                </c:pt>
                <c:pt idx="920">
                  <c:v>-24.064748999999999</c:v>
                </c:pt>
                <c:pt idx="921">
                  <c:v>-25.791367000000001</c:v>
                </c:pt>
                <c:pt idx="922">
                  <c:v>-27.08633</c:v>
                </c:pt>
                <c:pt idx="923">
                  <c:v>-29.028776000000001</c:v>
                </c:pt>
                <c:pt idx="924">
                  <c:v>-30.755396000000001</c:v>
                </c:pt>
                <c:pt idx="925">
                  <c:v>-32.482013999999999</c:v>
                </c:pt>
                <c:pt idx="926">
                  <c:v>-33.776978</c:v>
                </c:pt>
                <c:pt idx="927">
                  <c:v>-35.719425000000001</c:v>
                </c:pt>
                <c:pt idx="928">
                  <c:v>-37.338130999999997</c:v>
                </c:pt>
                <c:pt idx="929">
                  <c:v>-39.064746999999997</c:v>
                </c:pt>
                <c:pt idx="930">
                  <c:v>-40.575538999999999</c:v>
                </c:pt>
                <c:pt idx="931">
                  <c:v>-42.410072</c:v>
                </c:pt>
                <c:pt idx="932">
                  <c:v>-43.489207999999998</c:v>
                </c:pt>
                <c:pt idx="933">
                  <c:v>-44.568344000000003</c:v>
                </c:pt>
                <c:pt idx="934">
                  <c:v>-45</c:v>
                </c:pt>
                <c:pt idx="935">
                  <c:v>-45.107914000000001</c:v>
                </c:pt>
                <c:pt idx="936">
                  <c:v>-45.107914000000001</c:v>
                </c:pt>
                <c:pt idx="937">
                  <c:v>-45.107914000000001</c:v>
                </c:pt>
                <c:pt idx="938">
                  <c:v>-45.107914000000001</c:v>
                </c:pt>
                <c:pt idx="939">
                  <c:v>-45.107914000000001</c:v>
                </c:pt>
                <c:pt idx="940">
                  <c:v>-45.107914000000001</c:v>
                </c:pt>
                <c:pt idx="941">
                  <c:v>-45.107914000000001</c:v>
                </c:pt>
                <c:pt idx="942">
                  <c:v>-45.107914000000001</c:v>
                </c:pt>
                <c:pt idx="943">
                  <c:v>-45.107914000000001</c:v>
                </c:pt>
                <c:pt idx="944">
                  <c:v>-45.107914000000001</c:v>
                </c:pt>
                <c:pt idx="945">
                  <c:v>-45.107914000000001</c:v>
                </c:pt>
                <c:pt idx="946">
                  <c:v>-45.107914000000001</c:v>
                </c:pt>
                <c:pt idx="947">
                  <c:v>-45.107914000000001</c:v>
                </c:pt>
                <c:pt idx="948">
                  <c:v>-45.107914000000001</c:v>
                </c:pt>
                <c:pt idx="949">
                  <c:v>-45.107914000000001</c:v>
                </c:pt>
                <c:pt idx="950">
                  <c:v>-45.107914000000001</c:v>
                </c:pt>
                <c:pt idx="951">
                  <c:v>-45.107914000000001</c:v>
                </c:pt>
                <c:pt idx="952">
                  <c:v>-45.107914000000001</c:v>
                </c:pt>
                <c:pt idx="953">
                  <c:v>-45.107914000000001</c:v>
                </c:pt>
                <c:pt idx="954">
                  <c:v>-45.107914000000001</c:v>
                </c:pt>
                <c:pt idx="955">
                  <c:v>-45.107914000000001</c:v>
                </c:pt>
                <c:pt idx="956">
                  <c:v>-45.107914000000001</c:v>
                </c:pt>
                <c:pt idx="957">
                  <c:v>-45.107914000000001</c:v>
                </c:pt>
                <c:pt idx="958">
                  <c:v>-45.107914000000001</c:v>
                </c:pt>
                <c:pt idx="959">
                  <c:v>-45.107914000000001</c:v>
                </c:pt>
                <c:pt idx="960">
                  <c:v>-45.107914000000001</c:v>
                </c:pt>
                <c:pt idx="961">
                  <c:v>-45.107914000000001</c:v>
                </c:pt>
                <c:pt idx="962">
                  <c:v>-45.107914000000001</c:v>
                </c:pt>
                <c:pt idx="963">
                  <c:v>-45.107914000000001</c:v>
                </c:pt>
                <c:pt idx="964">
                  <c:v>-45.107914000000001</c:v>
                </c:pt>
                <c:pt idx="965">
                  <c:v>-45.107914000000001</c:v>
                </c:pt>
                <c:pt idx="966">
                  <c:v>-45.107914000000001</c:v>
                </c:pt>
                <c:pt idx="967">
                  <c:v>-45.107914000000001</c:v>
                </c:pt>
                <c:pt idx="968">
                  <c:v>-45.107914000000001</c:v>
                </c:pt>
                <c:pt idx="969">
                  <c:v>-45.107914000000001</c:v>
                </c:pt>
                <c:pt idx="970">
                  <c:v>-45.107914000000001</c:v>
                </c:pt>
                <c:pt idx="971">
                  <c:v>-45.107914000000001</c:v>
                </c:pt>
                <c:pt idx="972">
                  <c:v>-45.107914000000001</c:v>
                </c:pt>
                <c:pt idx="973">
                  <c:v>-45.107914000000001</c:v>
                </c:pt>
                <c:pt idx="974">
                  <c:v>-45.107914000000001</c:v>
                </c:pt>
                <c:pt idx="975">
                  <c:v>-45.107914000000001</c:v>
                </c:pt>
                <c:pt idx="976">
                  <c:v>-45.107914000000001</c:v>
                </c:pt>
                <c:pt idx="977">
                  <c:v>-45.107914000000001</c:v>
                </c:pt>
                <c:pt idx="978">
                  <c:v>-45.107914000000001</c:v>
                </c:pt>
                <c:pt idx="979">
                  <c:v>-45.107914000000001</c:v>
                </c:pt>
                <c:pt idx="980">
                  <c:v>-45.107914000000001</c:v>
                </c:pt>
                <c:pt idx="981">
                  <c:v>-45.107914000000001</c:v>
                </c:pt>
                <c:pt idx="982">
                  <c:v>-45.107914000000001</c:v>
                </c:pt>
                <c:pt idx="983">
                  <c:v>-45.107914000000001</c:v>
                </c:pt>
                <c:pt idx="984">
                  <c:v>-45.107914000000001</c:v>
                </c:pt>
                <c:pt idx="985">
                  <c:v>-45.107914000000001</c:v>
                </c:pt>
                <c:pt idx="986">
                  <c:v>-45.107914000000001</c:v>
                </c:pt>
                <c:pt idx="987">
                  <c:v>-45.107914000000001</c:v>
                </c:pt>
                <c:pt idx="988">
                  <c:v>-45.107914000000001</c:v>
                </c:pt>
                <c:pt idx="989">
                  <c:v>-45.107914000000001</c:v>
                </c:pt>
                <c:pt idx="990">
                  <c:v>-45.107914000000001</c:v>
                </c:pt>
                <c:pt idx="991">
                  <c:v>-45.107914000000001</c:v>
                </c:pt>
                <c:pt idx="992">
                  <c:v>-45.107914000000001</c:v>
                </c:pt>
                <c:pt idx="993">
                  <c:v>-45.107914000000001</c:v>
                </c:pt>
                <c:pt idx="994">
                  <c:v>-45.107914000000001</c:v>
                </c:pt>
                <c:pt idx="995">
                  <c:v>-45.107914000000001</c:v>
                </c:pt>
                <c:pt idx="996">
                  <c:v>-45.107914000000001</c:v>
                </c:pt>
                <c:pt idx="997">
                  <c:v>-45.107914000000001</c:v>
                </c:pt>
                <c:pt idx="998">
                  <c:v>-45.107914000000001</c:v>
                </c:pt>
                <c:pt idx="999">
                  <c:v>-45.107914000000001</c:v>
                </c:pt>
                <c:pt idx="1000">
                  <c:v>-45.107914000000001</c:v>
                </c:pt>
                <c:pt idx="1001">
                  <c:v>-45.107914000000001</c:v>
                </c:pt>
                <c:pt idx="1002">
                  <c:v>-45.107914000000001</c:v>
                </c:pt>
                <c:pt idx="1003">
                  <c:v>-45.107914000000001</c:v>
                </c:pt>
                <c:pt idx="1004">
                  <c:v>-45.107914000000001</c:v>
                </c:pt>
                <c:pt idx="1005">
                  <c:v>-45.107914000000001</c:v>
                </c:pt>
                <c:pt idx="1006">
                  <c:v>-45.107914000000001</c:v>
                </c:pt>
                <c:pt idx="1007">
                  <c:v>-45.107914000000001</c:v>
                </c:pt>
                <c:pt idx="1008">
                  <c:v>-45.107914000000001</c:v>
                </c:pt>
                <c:pt idx="1009">
                  <c:v>-45.107914000000001</c:v>
                </c:pt>
                <c:pt idx="1010">
                  <c:v>-45.107914000000001</c:v>
                </c:pt>
                <c:pt idx="1011">
                  <c:v>-45.107914000000001</c:v>
                </c:pt>
                <c:pt idx="1012">
                  <c:v>-45.107914000000001</c:v>
                </c:pt>
                <c:pt idx="1013">
                  <c:v>-45.107914000000001</c:v>
                </c:pt>
                <c:pt idx="1014">
                  <c:v>-45.107914000000001</c:v>
                </c:pt>
                <c:pt idx="1015">
                  <c:v>-45.107914000000001</c:v>
                </c:pt>
                <c:pt idx="1016">
                  <c:v>-45.107914000000001</c:v>
                </c:pt>
                <c:pt idx="1017">
                  <c:v>-45.107914000000001</c:v>
                </c:pt>
                <c:pt idx="1018">
                  <c:v>-45.107914000000001</c:v>
                </c:pt>
                <c:pt idx="1019">
                  <c:v>-45.107914000000001</c:v>
                </c:pt>
                <c:pt idx="1020">
                  <c:v>-45.107914000000001</c:v>
                </c:pt>
                <c:pt idx="1021">
                  <c:v>-45.107914000000001</c:v>
                </c:pt>
                <c:pt idx="1022">
                  <c:v>-45.107914000000001</c:v>
                </c:pt>
                <c:pt idx="1023">
                  <c:v>-45.107914000000001</c:v>
                </c:pt>
                <c:pt idx="1024">
                  <c:v>-45.107914000000001</c:v>
                </c:pt>
                <c:pt idx="1025">
                  <c:v>-45.107914000000001</c:v>
                </c:pt>
                <c:pt idx="1026">
                  <c:v>-45.107914000000001</c:v>
                </c:pt>
                <c:pt idx="1027">
                  <c:v>-45.107914000000001</c:v>
                </c:pt>
                <c:pt idx="1028">
                  <c:v>-45.107914000000001</c:v>
                </c:pt>
                <c:pt idx="1029">
                  <c:v>-45.107914000000001</c:v>
                </c:pt>
                <c:pt idx="1030">
                  <c:v>-45.107914000000001</c:v>
                </c:pt>
                <c:pt idx="1031">
                  <c:v>-45.107914000000001</c:v>
                </c:pt>
                <c:pt idx="1032">
                  <c:v>-45.107914000000001</c:v>
                </c:pt>
                <c:pt idx="1033">
                  <c:v>-45.107914000000001</c:v>
                </c:pt>
                <c:pt idx="1034">
                  <c:v>-45.107914000000001</c:v>
                </c:pt>
                <c:pt idx="1035">
                  <c:v>-45.107914000000001</c:v>
                </c:pt>
                <c:pt idx="1036">
                  <c:v>-45.107914000000001</c:v>
                </c:pt>
                <c:pt idx="1037">
                  <c:v>-45.107914000000001</c:v>
                </c:pt>
                <c:pt idx="1038">
                  <c:v>-45.107914000000001</c:v>
                </c:pt>
                <c:pt idx="1039">
                  <c:v>-45.107914000000001</c:v>
                </c:pt>
                <c:pt idx="1040">
                  <c:v>-45.107914000000001</c:v>
                </c:pt>
                <c:pt idx="1041">
                  <c:v>-45.107914000000001</c:v>
                </c:pt>
                <c:pt idx="1042">
                  <c:v>-45.107914000000001</c:v>
                </c:pt>
                <c:pt idx="1043">
                  <c:v>-45.107914000000001</c:v>
                </c:pt>
                <c:pt idx="1044">
                  <c:v>-45.107914000000001</c:v>
                </c:pt>
                <c:pt idx="1045">
                  <c:v>-45.107914000000001</c:v>
                </c:pt>
                <c:pt idx="1046">
                  <c:v>-45.107914000000001</c:v>
                </c:pt>
                <c:pt idx="1047">
                  <c:v>-45.107914000000001</c:v>
                </c:pt>
                <c:pt idx="1048">
                  <c:v>-45.107914000000001</c:v>
                </c:pt>
                <c:pt idx="1049">
                  <c:v>-45.107914000000001</c:v>
                </c:pt>
                <c:pt idx="1050">
                  <c:v>-45.107914000000001</c:v>
                </c:pt>
                <c:pt idx="1051">
                  <c:v>-45.107914000000001</c:v>
                </c:pt>
                <c:pt idx="1052">
                  <c:v>-45.107914000000001</c:v>
                </c:pt>
                <c:pt idx="1053">
                  <c:v>-45.107914000000001</c:v>
                </c:pt>
                <c:pt idx="1054">
                  <c:v>-45.107914000000001</c:v>
                </c:pt>
                <c:pt idx="1055">
                  <c:v>-45.107914000000001</c:v>
                </c:pt>
                <c:pt idx="1056">
                  <c:v>-45.107914000000001</c:v>
                </c:pt>
                <c:pt idx="1057">
                  <c:v>-45.107914000000001</c:v>
                </c:pt>
                <c:pt idx="1058">
                  <c:v>-45.107914000000001</c:v>
                </c:pt>
                <c:pt idx="1059">
                  <c:v>-45.107914000000001</c:v>
                </c:pt>
                <c:pt idx="1060">
                  <c:v>-45.107914000000001</c:v>
                </c:pt>
                <c:pt idx="1061">
                  <c:v>-45.107914000000001</c:v>
                </c:pt>
                <c:pt idx="1062">
                  <c:v>-45.107914000000001</c:v>
                </c:pt>
                <c:pt idx="1063">
                  <c:v>-45.107914000000001</c:v>
                </c:pt>
                <c:pt idx="1064">
                  <c:v>-45.107914000000001</c:v>
                </c:pt>
                <c:pt idx="1065">
                  <c:v>-45.107914000000001</c:v>
                </c:pt>
                <c:pt idx="1066">
                  <c:v>-45.107914000000001</c:v>
                </c:pt>
                <c:pt idx="1067">
                  <c:v>-45.107914000000001</c:v>
                </c:pt>
                <c:pt idx="1068">
                  <c:v>-45.107914000000001</c:v>
                </c:pt>
                <c:pt idx="1069">
                  <c:v>-45.107914000000001</c:v>
                </c:pt>
                <c:pt idx="1070">
                  <c:v>-45.107914000000001</c:v>
                </c:pt>
                <c:pt idx="1071">
                  <c:v>-45.107914000000001</c:v>
                </c:pt>
                <c:pt idx="1072">
                  <c:v>-45.107914000000001</c:v>
                </c:pt>
                <c:pt idx="1073">
                  <c:v>-45.107914000000001</c:v>
                </c:pt>
                <c:pt idx="1074">
                  <c:v>-45.107914000000001</c:v>
                </c:pt>
                <c:pt idx="1075">
                  <c:v>-45.107914000000001</c:v>
                </c:pt>
                <c:pt idx="1076">
                  <c:v>-45.107914000000001</c:v>
                </c:pt>
                <c:pt idx="1077">
                  <c:v>-45.107914000000001</c:v>
                </c:pt>
                <c:pt idx="1078">
                  <c:v>-45.107914000000001</c:v>
                </c:pt>
                <c:pt idx="1079">
                  <c:v>-45.107914000000001</c:v>
                </c:pt>
                <c:pt idx="1080">
                  <c:v>-45.107914000000001</c:v>
                </c:pt>
                <c:pt idx="1081">
                  <c:v>-45.107914000000001</c:v>
                </c:pt>
                <c:pt idx="1082">
                  <c:v>-45.107914000000001</c:v>
                </c:pt>
                <c:pt idx="1083">
                  <c:v>-45.107914000000001</c:v>
                </c:pt>
                <c:pt idx="1084">
                  <c:v>-45.107914000000001</c:v>
                </c:pt>
                <c:pt idx="1085">
                  <c:v>-45.107914000000001</c:v>
                </c:pt>
                <c:pt idx="1086">
                  <c:v>-45.107914000000001</c:v>
                </c:pt>
                <c:pt idx="1087">
                  <c:v>-45.107914000000001</c:v>
                </c:pt>
                <c:pt idx="1088">
                  <c:v>-45.107914000000001</c:v>
                </c:pt>
                <c:pt idx="1089">
                  <c:v>-45.107914000000001</c:v>
                </c:pt>
                <c:pt idx="1090">
                  <c:v>-45.107914000000001</c:v>
                </c:pt>
                <c:pt idx="1091">
                  <c:v>-45.107914000000001</c:v>
                </c:pt>
                <c:pt idx="1092">
                  <c:v>-45.107914000000001</c:v>
                </c:pt>
                <c:pt idx="1093">
                  <c:v>-45.107914000000001</c:v>
                </c:pt>
                <c:pt idx="1094">
                  <c:v>-45.107914000000001</c:v>
                </c:pt>
                <c:pt idx="1095">
                  <c:v>-45.107914000000001</c:v>
                </c:pt>
                <c:pt idx="1096">
                  <c:v>-45.107914000000001</c:v>
                </c:pt>
                <c:pt idx="1097">
                  <c:v>-45.107914000000001</c:v>
                </c:pt>
                <c:pt idx="1098">
                  <c:v>-45.107914000000001</c:v>
                </c:pt>
                <c:pt idx="1099">
                  <c:v>-45.107914000000001</c:v>
                </c:pt>
                <c:pt idx="1100">
                  <c:v>-45.107914000000001</c:v>
                </c:pt>
                <c:pt idx="1101">
                  <c:v>-45.107914000000001</c:v>
                </c:pt>
                <c:pt idx="1102">
                  <c:v>-45.107914000000001</c:v>
                </c:pt>
                <c:pt idx="1103">
                  <c:v>-45.107914000000001</c:v>
                </c:pt>
                <c:pt idx="1104">
                  <c:v>-45.107914000000001</c:v>
                </c:pt>
                <c:pt idx="1105">
                  <c:v>-45.107914000000001</c:v>
                </c:pt>
                <c:pt idx="1106">
                  <c:v>-45.107914000000001</c:v>
                </c:pt>
                <c:pt idx="1107">
                  <c:v>-45.107914000000001</c:v>
                </c:pt>
                <c:pt idx="1108">
                  <c:v>-45.107914000000001</c:v>
                </c:pt>
                <c:pt idx="1109">
                  <c:v>-45.107914000000001</c:v>
                </c:pt>
                <c:pt idx="1110">
                  <c:v>-45.107914000000001</c:v>
                </c:pt>
                <c:pt idx="1111">
                  <c:v>-45.107914000000001</c:v>
                </c:pt>
                <c:pt idx="1112">
                  <c:v>-45.107914000000001</c:v>
                </c:pt>
                <c:pt idx="1113">
                  <c:v>-45.107914000000001</c:v>
                </c:pt>
                <c:pt idx="1114">
                  <c:v>-45.107914000000001</c:v>
                </c:pt>
                <c:pt idx="1115">
                  <c:v>-45.107914000000001</c:v>
                </c:pt>
                <c:pt idx="1116">
                  <c:v>-45.107914000000001</c:v>
                </c:pt>
                <c:pt idx="1117">
                  <c:v>-45.107914000000001</c:v>
                </c:pt>
                <c:pt idx="1118">
                  <c:v>-45.107914000000001</c:v>
                </c:pt>
                <c:pt idx="1119">
                  <c:v>-45.107914000000001</c:v>
                </c:pt>
                <c:pt idx="1120">
                  <c:v>-45.107914000000001</c:v>
                </c:pt>
                <c:pt idx="1121">
                  <c:v>-45.107914000000001</c:v>
                </c:pt>
                <c:pt idx="1122">
                  <c:v>-45.107914000000001</c:v>
                </c:pt>
                <c:pt idx="1123">
                  <c:v>-45.107914000000001</c:v>
                </c:pt>
                <c:pt idx="1124">
                  <c:v>-45.107914000000001</c:v>
                </c:pt>
                <c:pt idx="1125">
                  <c:v>-45.107914000000001</c:v>
                </c:pt>
                <c:pt idx="1126">
                  <c:v>-45.107914000000001</c:v>
                </c:pt>
                <c:pt idx="1127">
                  <c:v>-45.107914000000001</c:v>
                </c:pt>
                <c:pt idx="1128">
                  <c:v>-45.107914000000001</c:v>
                </c:pt>
                <c:pt idx="1129">
                  <c:v>-45.107914000000001</c:v>
                </c:pt>
                <c:pt idx="1130">
                  <c:v>-45.107914000000001</c:v>
                </c:pt>
                <c:pt idx="1131">
                  <c:v>-45.107914000000001</c:v>
                </c:pt>
                <c:pt idx="1132">
                  <c:v>-45.107914000000001</c:v>
                </c:pt>
                <c:pt idx="1133">
                  <c:v>-45.107914000000001</c:v>
                </c:pt>
                <c:pt idx="1134">
                  <c:v>-45.107914000000001</c:v>
                </c:pt>
                <c:pt idx="1135">
                  <c:v>-45.107914000000001</c:v>
                </c:pt>
                <c:pt idx="1136">
                  <c:v>-45.107914000000001</c:v>
                </c:pt>
                <c:pt idx="1137">
                  <c:v>-45.107914000000001</c:v>
                </c:pt>
                <c:pt idx="1138">
                  <c:v>-45.107914000000001</c:v>
                </c:pt>
                <c:pt idx="1139">
                  <c:v>-45.107914000000001</c:v>
                </c:pt>
                <c:pt idx="1140">
                  <c:v>-45.107914000000001</c:v>
                </c:pt>
                <c:pt idx="1141">
                  <c:v>-45.107914000000001</c:v>
                </c:pt>
                <c:pt idx="1142">
                  <c:v>-45.107914000000001</c:v>
                </c:pt>
                <c:pt idx="1143">
                  <c:v>-45.107914000000001</c:v>
                </c:pt>
                <c:pt idx="1144">
                  <c:v>-45.107914000000001</c:v>
                </c:pt>
                <c:pt idx="1145">
                  <c:v>-45.107914000000001</c:v>
                </c:pt>
                <c:pt idx="1146">
                  <c:v>-45.107914000000001</c:v>
                </c:pt>
                <c:pt idx="1147">
                  <c:v>-45.107914000000001</c:v>
                </c:pt>
                <c:pt idx="1148">
                  <c:v>-45.107914000000001</c:v>
                </c:pt>
                <c:pt idx="1149">
                  <c:v>-45.107914000000001</c:v>
                </c:pt>
                <c:pt idx="1150">
                  <c:v>-45.107914000000001</c:v>
                </c:pt>
                <c:pt idx="1151">
                  <c:v>-45.107914000000001</c:v>
                </c:pt>
                <c:pt idx="1152">
                  <c:v>-45.107914000000001</c:v>
                </c:pt>
                <c:pt idx="1153">
                  <c:v>-45.107914000000001</c:v>
                </c:pt>
                <c:pt idx="1154">
                  <c:v>-45.107914000000001</c:v>
                </c:pt>
                <c:pt idx="1155">
                  <c:v>-45.107914000000001</c:v>
                </c:pt>
                <c:pt idx="1156">
                  <c:v>-45.107914000000001</c:v>
                </c:pt>
                <c:pt idx="1157">
                  <c:v>-45.107914000000001</c:v>
                </c:pt>
                <c:pt idx="1158">
                  <c:v>-45.107914000000001</c:v>
                </c:pt>
                <c:pt idx="1159">
                  <c:v>-45.107914000000001</c:v>
                </c:pt>
                <c:pt idx="1160">
                  <c:v>-45.107914000000001</c:v>
                </c:pt>
                <c:pt idx="1161">
                  <c:v>-45.107914000000001</c:v>
                </c:pt>
                <c:pt idx="1162">
                  <c:v>-45.107914000000001</c:v>
                </c:pt>
                <c:pt idx="1163">
                  <c:v>-45.107914000000001</c:v>
                </c:pt>
                <c:pt idx="1164">
                  <c:v>-45.107914000000001</c:v>
                </c:pt>
                <c:pt idx="1165">
                  <c:v>-45.107914000000001</c:v>
                </c:pt>
                <c:pt idx="1166">
                  <c:v>-45.107914000000001</c:v>
                </c:pt>
                <c:pt idx="1167">
                  <c:v>-45.107914000000001</c:v>
                </c:pt>
                <c:pt idx="1168">
                  <c:v>-45.107914000000001</c:v>
                </c:pt>
                <c:pt idx="1169">
                  <c:v>-45.107914000000001</c:v>
                </c:pt>
                <c:pt idx="1170">
                  <c:v>-45.107914000000001</c:v>
                </c:pt>
                <c:pt idx="1171">
                  <c:v>-45.107914000000001</c:v>
                </c:pt>
                <c:pt idx="1172">
                  <c:v>-45.107914000000001</c:v>
                </c:pt>
                <c:pt idx="1173">
                  <c:v>-45.107914000000001</c:v>
                </c:pt>
                <c:pt idx="1174">
                  <c:v>-45.107914000000001</c:v>
                </c:pt>
                <c:pt idx="1175">
                  <c:v>-45.107914000000001</c:v>
                </c:pt>
                <c:pt idx="1176">
                  <c:v>-45.107914000000001</c:v>
                </c:pt>
                <c:pt idx="1177">
                  <c:v>-45.107914000000001</c:v>
                </c:pt>
                <c:pt idx="1178">
                  <c:v>-45.107914000000001</c:v>
                </c:pt>
                <c:pt idx="1179">
                  <c:v>-45.107914000000001</c:v>
                </c:pt>
                <c:pt idx="1180">
                  <c:v>-45.107914000000001</c:v>
                </c:pt>
                <c:pt idx="1181">
                  <c:v>-45.107914000000001</c:v>
                </c:pt>
                <c:pt idx="1182">
                  <c:v>-45.107914000000001</c:v>
                </c:pt>
                <c:pt idx="1183">
                  <c:v>-45.107914000000001</c:v>
                </c:pt>
                <c:pt idx="1184">
                  <c:v>-45.107914000000001</c:v>
                </c:pt>
                <c:pt idx="1185">
                  <c:v>-45.107914000000001</c:v>
                </c:pt>
                <c:pt idx="1186">
                  <c:v>-45.107914000000001</c:v>
                </c:pt>
                <c:pt idx="1187">
                  <c:v>-44.568344000000003</c:v>
                </c:pt>
                <c:pt idx="1188">
                  <c:v>-43.812950000000001</c:v>
                </c:pt>
                <c:pt idx="1189">
                  <c:v>-43.597121999999999</c:v>
                </c:pt>
                <c:pt idx="1190">
                  <c:v>-42.949641999999997</c:v>
                </c:pt>
                <c:pt idx="1191">
                  <c:v>-42.625900000000001</c:v>
                </c:pt>
                <c:pt idx="1192">
                  <c:v>-41.438850000000002</c:v>
                </c:pt>
                <c:pt idx="1193">
                  <c:v>-40.791367000000001</c:v>
                </c:pt>
                <c:pt idx="1194">
                  <c:v>-39.496403000000001</c:v>
                </c:pt>
                <c:pt idx="1195">
                  <c:v>-37.553955000000002</c:v>
                </c:pt>
                <c:pt idx="1196">
                  <c:v>-35.179855000000003</c:v>
                </c:pt>
                <c:pt idx="1197">
                  <c:v>-32.589928</c:v>
                </c:pt>
                <c:pt idx="1198">
                  <c:v>-29.244603999999999</c:v>
                </c:pt>
                <c:pt idx="1199">
                  <c:v>-24.604317000000002</c:v>
                </c:pt>
                <c:pt idx="1200">
                  <c:v>-20.179855</c:v>
                </c:pt>
                <c:pt idx="1201">
                  <c:v>-15.647482</c:v>
                </c:pt>
                <c:pt idx="1202">
                  <c:v>-11.115107999999999</c:v>
                </c:pt>
                <c:pt idx="1203">
                  <c:v>-6.4748200000000002</c:v>
                </c:pt>
                <c:pt idx="1204">
                  <c:v>-1.9424459999999999</c:v>
                </c:pt>
                <c:pt idx="1205">
                  <c:v>2.6978420000000001</c:v>
                </c:pt>
                <c:pt idx="1206">
                  <c:v>7.2302160000000004</c:v>
                </c:pt>
                <c:pt idx="1207">
                  <c:v>11.870502999999999</c:v>
                </c:pt>
                <c:pt idx="1208">
                  <c:v>16.402878000000001</c:v>
                </c:pt>
                <c:pt idx="1209">
                  <c:v>21.043164999999998</c:v>
                </c:pt>
                <c:pt idx="1210">
                  <c:v>25.575538999999999</c:v>
                </c:pt>
                <c:pt idx="1211">
                  <c:v>30.107914000000001</c:v>
                </c:pt>
                <c:pt idx="1212">
                  <c:v>34.748202999999997</c:v>
                </c:pt>
                <c:pt idx="1213">
                  <c:v>39.280574999999999</c:v>
                </c:pt>
                <c:pt idx="1214">
                  <c:v>43.273380000000003</c:v>
                </c:pt>
                <c:pt idx="1215">
                  <c:v>45.971221999999997</c:v>
                </c:pt>
                <c:pt idx="1216">
                  <c:v>45.539569999999998</c:v>
                </c:pt>
                <c:pt idx="1217">
                  <c:v>45.107914000000001</c:v>
                </c:pt>
                <c:pt idx="1218">
                  <c:v>44.892085999999999</c:v>
                </c:pt>
                <c:pt idx="1219">
                  <c:v>44.892085999999999</c:v>
                </c:pt>
                <c:pt idx="1220">
                  <c:v>44.892085999999999</c:v>
                </c:pt>
                <c:pt idx="1221">
                  <c:v>45.107914000000001</c:v>
                </c:pt>
                <c:pt idx="1222">
                  <c:v>45.107914000000001</c:v>
                </c:pt>
                <c:pt idx="1223">
                  <c:v>45.107914000000001</c:v>
                </c:pt>
                <c:pt idx="1224">
                  <c:v>45.107914000000001</c:v>
                </c:pt>
                <c:pt idx="1225">
                  <c:v>45.107914000000001</c:v>
                </c:pt>
                <c:pt idx="1226">
                  <c:v>45.107914000000001</c:v>
                </c:pt>
                <c:pt idx="1227">
                  <c:v>45.107914000000001</c:v>
                </c:pt>
                <c:pt idx="1228">
                  <c:v>45.107914000000001</c:v>
                </c:pt>
                <c:pt idx="1229">
                  <c:v>45.107914000000001</c:v>
                </c:pt>
                <c:pt idx="1230">
                  <c:v>45.107914000000001</c:v>
                </c:pt>
                <c:pt idx="1231">
                  <c:v>45.107914000000001</c:v>
                </c:pt>
                <c:pt idx="1232">
                  <c:v>45.107914000000001</c:v>
                </c:pt>
                <c:pt idx="1233">
                  <c:v>45.107914000000001</c:v>
                </c:pt>
                <c:pt idx="1234">
                  <c:v>45.107914000000001</c:v>
                </c:pt>
                <c:pt idx="1235">
                  <c:v>45.107914000000001</c:v>
                </c:pt>
                <c:pt idx="1236">
                  <c:v>45.107914000000001</c:v>
                </c:pt>
                <c:pt idx="1237">
                  <c:v>45.107914000000001</c:v>
                </c:pt>
                <c:pt idx="1238">
                  <c:v>45.107914000000001</c:v>
                </c:pt>
                <c:pt idx="1239">
                  <c:v>45.107914000000001</c:v>
                </c:pt>
                <c:pt idx="1240">
                  <c:v>45.107914000000001</c:v>
                </c:pt>
                <c:pt idx="1241">
                  <c:v>45.107914000000001</c:v>
                </c:pt>
                <c:pt idx="1242">
                  <c:v>45.107914000000001</c:v>
                </c:pt>
                <c:pt idx="1243">
                  <c:v>45.107914000000001</c:v>
                </c:pt>
                <c:pt idx="1244">
                  <c:v>45.107914000000001</c:v>
                </c:pt>
                <c:pt idx="1245">
                  <c:v>45.107914000000001</c:v>
                </c:pt>
                <c:pt idx="1246">
                  <c:v>45.107914000000001</c:v>
                </c:pt>
                <c:pt idx="1247">
                  <c:v>45.107914000000001</c:v>
                </c:pt>
                <c:pt idx="1248">
                  <c:v>45.107914000000001</c:v>
                </c:pt>
                <c:pt idx="1249">
                  <c:v>45.107914000000001</c:v>
                </c:pt>
                <c:pt idx="1250">
                  <c:v>45.107914000000001</c:v>
                </c:pt>
                <c:pt idx="1251">
                  <c:v>45.107914000000001</c:v>
                </c:pt>
                <c:pt idx="1252">
                  <c:v>45.107914000000001</c:v>
                </c:pt>
                <c:pt idx="1253">
                  <c:v>45.107914000000001</c:v>
                </c:pt>
                <c:pt idx="1254">
                  <c:v>45.107914000000001</c:v>
                </c:pt>
                <c:pt idx="1255">
                  <c:v>45.107914000000001</c:v>
                </c:pt>
                <c:pt idx="1256">
                  <c:v>45.107914000000001</c:v>
                </c:pt>
                <c:pt idx="1257">
                  <c:v>45.107914000000001</c:v>
                </c:pt>
                <c:pt idx="1258">
                  <c:v>45.107914000000001</c:v>
                </c:pt>
                <c:pt idx="1259">
                  <c:v>45.107914000000001</c:v>
                </c:pt>
                <c:pt idx="1260">
                  <c:v>45.107914000000001</c:v>
                </c:pt>
                <c:pt idx="1261">
                  <c:v>45.107914000000001</c:v>
                </c:pt>
                <c:pt idx="1262">
                  <c:v>45.107914000000001</c:v>
                </c:pt>
                <c:pt idx="1263">
                  <c:v>45.107914000000001</c:v>
                </c:pt>
                <c:pt idx="1264">
                  <c:v>45.107914000000001</c:v>
                </c:pt>
                <c:pt idx="1265">
                  <c:v>45.107914000000001</c:v>
                </c:pt>
                <c:pt idx="1266">
                  <c:v>45.107914000000001</c:v>
                </c:pt>
                <c:pt idx="1267">
                  <c:v>45.107914000000001</c:v>
                </c:pt>
                <c:pt idx="1268">
                  <c:v>45.107914000000001</c:v>
                </c:pt>
                <c:pt idx="1269">
                  <c:v>45.107914000000001</c:v>
                </c:pt>
                <c:pt idx="1270">
                  <c:v>45.107914000000001</c:v>
                </c:pt>
                <c:pt idx="1271">
                  <c:v>45.107914000000001</c:v>
                </c:pt>
                <c:pt idx="1272">
                  <c:v>45.107914000000001</c:v>
                </c:pt>
                <c:pt idx="1273">
                  <c:v>45.107914000000001</c:v>
                </c:pt>
                <c:pt idx="1274">
                  <c:v>45.107914000000001</c:v>
                </c:pt>
                <c:pt idx="1275">
                  <c:v>45.107914000000001</c:v>
                </c:pt>
                <c:pt idx="1276">
                  <c:v>45.107914000000001</c:v>
                </c:pt>
                <c:pt idx="1277">
                  <c:v>45.107914000000001</c:v>
                </c:pt>
                <c:pt idx="1278">
                  <c:v>45.107914000000001</c:v>
                </c:pt>
                <c:pt idx="1279">
                  <c:v>45.107914000000001</c:v>
                </c:pt>
                <c:pt idx="1280">
                  <c:v>45.107914000000001</c:v>
                </c:pt>
                <c:pt idx="1281">
                  <c:v>45.107914000000001</c:v>
                </c:pt>
                <c:pt idx="1282">
                  <c:v>45.107914000000001</c:v>
                </c:pt>
                <c:pt idx="1283">
                  <c:v>45.107914000000001</c:v>
                </c:pt>
                <c:pt idx="1284">
                  <c:v>45.107914000000001</c:v>
                </c:pt>
                <c:pt idx="1285">
                  <c:v>45.107914000000001</c:v>
                </c:pt>
                <c:pt idx="1286">
                  <c:v>45.107914000000001</c:v>
                </c:pt>
                <c:pt idx="1287">
                  <c:v>45.107914000000001</c:v>
                </c:pt>
                <c:pt idx="1288">
                  <c:v>45.107914000000001</c:v>
                </c:pt>
                <c:pt idx="1289">
                  <c:v>45.107914000000001</c:v>
                </c:pt>
                <c:pt idx="1290">
                  <c:v>45.107914000000001</c:v>
                </c:pt>
                <c:pt idx="1291">
                  <c:v>45.107914000000001</c:v>
                </c:pt>
                <c:pt idx="1292">
                  <c:v>45.107914000000001</c:v>
                </c:pt>
                <c:pt idx="1293">
                  <c:v>45.107914000000001</c:v>
                </c:pt>
                <c:pt idx="1294">
                  <c:v>45.107914000000001</c:v>
                </c:pt>
                <c:pt idx="1295">
                  <c:v>45.107914000000001</c:v>
                </c:pt>
                <c:pt idx="1296">
                  <c:v>45.107914000000001</c:v>
                </c:pt>
                <c:pt idx="1297">
                  <c:v>45.107914000000001</c:v>
                </c:pt>
                <c:pt idx="1298">
                  <c:v>45.107914000000001</c:v>
                </c:pt>
                <c:pt idx="1299">
                  <c:v>45.107914000000001</c:v>
                </c:pt>
                <c:pt idx="1300">
                  <c:v>45.107914000000001</c:v>
                </c:pt>
                <c:pt idx="1301">
                  <c:v>45.107914000000001</c:v>
                </c:pt>
                <c:pt idx="1302">
                  <c:v>45.107914000000001</c:v>
                </c:pt>
                <c:pt idx="1303">
                  <c:v>45.107914000000001</c:v>
                </c:pt>
                <c:pt idx="1304">
                  <c:v>45.107914000000001</c:v>
                </c:pt>
                <c:pt idx="1305">
                  <c:v>45.107914000000001</c:v>
                </c:pt>
                <c:pt idx="1306">
                  <c:v>45.107914000000001</c:v>
                </c:pt>
                <c:pt idx="1307">
                  <c:v>45.107914000000001</c:v>
                </c:pt>
                <c:pt idx="1308">
                  <c:v>45.107914000000001</c:v>
                </c:pt>
                <c:pt idx="1309">
                  <c:v>45.107914000000001</c:v>
                </c:pt>
                <c:pt idx="1310">
                  <c:v>45.107914000000001</c:v>
                </c:pt>
                <c:pt idx="1311">
                  <c:v>45.107914000000001</c:v>
                </c:pt>
                <c:pt idx="1312">
                  <c:v>45.107914000000001</c:v>
                </c:pt>
                <c:pt idx="1313">
                  <c:v>45.107914000000001</c:v>
                </c:pt>
                <c:pt idx="1314">
                  <c:v>45.107914000000001</c:v>
                </c:pt>
                <c:pt idx="1315">
                  <c:v>45.107914000000001</c:v>
                </c:pt>
                <c:pt idx="1316">
                  <c:v>45.107914000000001</c:v>
                </c:pt>
                <c:pt idx="1317">
                  <c:v>45.107914000000001</c:v>
                </c:pt>
                <c:pt idx="1318">
                  <c:v>45.107914000000001</c:v>
                </c:pt>
                <c:pt idx="1319">
                  <c:v>45.107914000000001</c:v>
                </c:pt>
                <c:pt idx="1320">
                  <c:v>45.107914000000001</c:v>
                </c:pt>
                <c:pt idx="1321">
                  <c:v>45.107914000000001</c:v>
                </c:pt>
                <c:pt idx="1322">
                  <c:v>45.107914000000001</c:v>
                </c:pt>
                <c:pt idx="1323">
                  <c:v>45.107914000000001</c:v>
                </c:pt>
                <c:pt idx="1324">
                  <c:v>45.107914000000001</c:v>
                </c:pt>
                <c:pt idx="1325">
                  <c:v>45.107914000000001</c:v>
                </c:pt>
                <c:pt idx="1326">
                  <c:v>45.107914000000001</c:v>
                </c:pt>
                <c:pt idx="1327">
                  <c:v>45.107914000000001</c:v>
                </c:pt>
                <c:pt idx="1328">
                  <c:v>45.107914000000001</c:v>
                </c:pt>
                <c:pt idx="1329">
                  <c:v>45.107914000000001</c:v>
                </c:pt>
                <c:pt idx="1330">
                  <c:v>45.107914000000001</c:v>
                </c:pt>
                <c:pt idx="1331">
                  <c:v>45.107914000000001</c:v>
                </c:pt>
                <c:pt idx="1332">
                  <c:v>45.107914000000001</c:v>
                </c:pt>
                <c:pt idx="1333">
                  <c:v>45.107914000000001</c:v>
                </c:pt>
                <c:pt idx="1334">
                  <c:v>45.107914000000001</c:v>
                </c:pt>
                <c:pt idx="1335">
                  <c:v>45.107914000000001</c:v>
                </c:pt>
                <c:pt idx="1336">
                  <c:v>45.107914000000001</c:v>
                </c:pt>
                <c:pt idx="1337">
                  <c:v>45.107914000000001</c:v>
                </c:pt>
                <c:pt idx="1338">
                  <c:v>45.107914000000001</c:v>
                </c:pt>
                <c:pt idx="1339">
                  <c:v>45.107914000000001</c:v>
                </c:pt>
                <c:pt idx="1340">
                  <c:v>45.107914000000001</c:v>
                </c:pt>
                <c:pt idx="1341">
                  <c:v>45.107914000000001</c:v>
                </c:pt>
                <c:pt idx="1342">
                  <c:v>45.107914000000001</c:v>
                </c:pt>
                <c:pt idx="1343">
                  <c:v>45.107914000000001</c:v>
                </c:pt>
                <c:pt idx="1344">
                  <c:v>45.107914000000001</c:v>
                </c:pt>
                <c:pt idx="1345">
                  <c:v>45.107914000000001</c:v>
                </c:pt>
                <c:pt idx="1346">
                  <c:v>45.107914000000001</c:v>
                </c:pt>
                <c:pt idx="1347">
                  <c:v>45.107914000000001</c:v>
                </c:pt>
                <c:pt idx="1348">
                  <c:v>45.107914000000001</c:v>
                </c:pt>
                <c:pt idx="1349">
                  <c:v>45.107914000000001</c:v>
                </c:pt>
                <c:pt idx="1350">
                  <c:v>45.107914000000001</c:v>
                </c:pt>
                <c:pt idx="1351">
                  <c:v>45.107914000000001</c:v>
                </c:pt>
                <c:pt idx="1352">
                  <c:v>45.107914000000001</c:v>
                </c:pt>
                <c:pt idx="1353">
                  <c:v>45.107914000000001</c:v>
                </c:pt>
                <c:pt idx="1354">
                  <c:v>45.107914000000001</c:v>
                </c:pt>
                <c:pt idx="1355">
                  <c:v>45.107914000000001</c:v>
                </c:pt>
                <c:pt idx="1356">
                  <c:v>45.107914000000001</c:v>
                </c:pt>
                <c:pt idx="1357">
                  <c:v>45.107914000000001</c:v>
                </c:pt>
                <c:pt idx="1358">
                  <c:v>45.107914000000001</c:v>
                </c:pt>
                <c:pt idx="1359">
                  <c:v>45.107914000000001</c:v>
                </c:pt>
                <c:pt idx="1360">
                  <c:v>45.107914000000001</c:v>
                </c:pt>
                <c:pt idx="1361">
                  <c:v>45.107914000000001</c:v>
                </c:pt>
                <c:pt idx="1362">
                  <c:v>45.107914000000001</c:v>
                </c:pt>
                <c:pt idx="1363">
                  <c:v>45.107914000000001</c:v>
                </c:pt>
                <c:pt idx="1364">
                  <c:v>45.107914000000001</c:v>
                </c:pt>
                <c:pt idx="1365">
                  <c:v>45.107914000000001</c:v>
                </c:pt>
                <c:pt idx="1366">
                  <c:v>45.107914000000001</c:v>
                </c:pt>
                <c:pt idx="1367">
                  <c:v>45.107914000000001</c:v>
                </c:pt>
                <c:pt idx="1368">
                  <c:v>45.107914000000001</c:v>
                </c:pt>
                <c:pt idx="1369">
                  <c:v>45.107914000000001</c:v>
                </c:pt>
                <c:pt idx="1370">
                  <c:v>45.107914000000001</c:v>
                </c:pt>
                <c:pt idx="1371">
                  <c:v>45.107914000000001</c:v>
                </c:pt>
                <c:pt idx="1372">
                  <c:v>45.107914000000001</c:v>
                </c:pt>
                <c:pt idx="1373">
                  <c:v>45.107914000000001</c:v>
                </c:pt>
                <c:pt idx="1374">
                  <c:v>45.107914000000001</c:v>
                </c:pt>
                <c:pt idx="1375">
                  <c:v>45.107914000000001</c:v>
                </c:pt>
                <c:pt idx="1376">
                  <c:v>45.107914000000001</c:v>
                </c:pt>
                <c:pt idx="1377">
                  <c:v>45.107914000000001</c:v>
                </c:pt>
                <c:pt idx="1378">
                  <c:v>45.107914000000001</c:v>
                </c:pt>
                <c:pt idx="1379">
                  <c:v>45.107914000000001</c:v>
                </c:pt>
                <c:pt idx="1380">
                  <c:v>45.107914000000001</c:v>
                </c:pt>
                <c:pt idx="1381">
                  <c:v>45.107914000000001</c:v>
                </c:pt>
                <c:pt idx="1382">
                  <c:v>45.107914000000001</c:v>
                </c:pt>
                <c:pt idx="1383">
                  <c:v>45.107914000000001</c:v>
                </c:pt>
                <c:pt idx="1384">
                  <c:v>45.107914000000001</c:v>
                </c:pt>
                <c:pt idx="1385">
                  <c:v>45.107914000000001</c:v>
                </c:pt>
                <c:pt idx="1386">
                  <c:v>45.107914000000001</c:v>
                </c:pt>
                <c:pt idx="1387">
                  <c:v>45.107914000000001</c:v>
                </c:pt>
                <c:pt idx="1388">
                  <c:v>45.107914000000001</c:v>
                </c:pt>
                <c:pt idx="1389">
                  <c:v>45.107914000000001</c:v>
                </c:pt>
                <c:pt idx="1390">
                  <c:v>45.107914000000001</c:v>
                </c:pt>
                <c:pt idx="1391">
                  <c:v>45.107914000000001</c:v>
                </c:pt>
                <c:pt idx="1392">
                  <c:v>45.107914000000001</c:v>
                </c:pt>
                <c:pt idx="1393">
                  <c:v>45.107914000000001</c:v>
                </c:pt>
                <c:pt idx="1394">
                  <c:v>45.107914000000001</c:v>
                </c:pt>
                <c:pt idx="1395">
                  <c:v>45.107914000000001</c:v>
                </c:pt>
                <c:pt idx="1396">
                  <c:v>45.107914000000001</c:v>
                </c:pt>
                <c:pt idx="1397">
                  <c:v>45.107914000000001</c:v>
                </c:pt>
                <c:pt idx="1398">
                  <c:v>45.107914000000001</c:v>
                </c:pt>
                <c:pt idx="1399">
                  <c:v>45.107914000000001</c:v>
                </c:pt>
                <c:pt idx="1400">
                  <c:v>45.107914000000001</c:v>
                </c:pt>
                <c:pt idx="1401">
                  <c:v>45.107914000000001</c:v>
                </c:pt>
                <c:pt idx="1402">
                  <c:v>45.107914000000001</c:v>
                </c:pt>
                <c:pt idx="1403">
                  <c:v>45.107914000000001</c:v>
                </c:pt>
                <c:pt idx="1404">
                  <c:v>45.107914000000001</c:v>
                </c:pt>
                <c:pt idx="1405">
                  <c:v>45.107914000000001</c:v>
                </c:pt>
                <c:pt idx="1406">
                  <c:v>45.107914000000001</c:v>
                </c:pt>
                <c:pt idx="1407">
                  <c:v>45.107914000000001</c:v>
                </c:pt>
                <c:pt idx="1408">
                  <c:v>45.107914000000001</c:v>
                </c:pt>
                <c:pt idx="1409">
                  <c:v>45.107914000000001</c:v>
                </c:pt>
                <c:pt idx="1410">
                  <c:v>45.107914000000001</c:v>
                </c:pt>
                <c:pt idx="1411">
                  <c:v>45.107914000000001</c:v>
                </c:pt>
                <c:pt idx="1412">
                  <c:v>45.107914000000001</c:v>
                </c:pt>
                <c:pt idx="1413">
                  <c:v>45</c:v>
                </c:pt>
                <c:pt idx="1414">
                  <c:v>44.244605999999997</c:v>
                </c:pt>
                <c:pt idx="1415">
                  <c:v>43.165466000000002</c:v>
                </c:pt>
                <c:pt idx="1416">
                  <c:v>41.654674999999997</c:v>
                </c:pt>
                <c:pt idx="1417">
                  <c:v>39.820144999999997</c:v>
                </c:pt>
                <c:pt idx="1418">
                  <c:v>38.093525</c:v>
                </c:pt>
                <c:pt idx="1419">
                  <c:v>36.043166999999997</c:v>
                </c:pt>
                <c:pt idx="1420">
                  <c:v>33.669063999999999</c:v>
                </c:pt>
                <c:pt idx="1421">
                  <c:v>30.863309999999998</c:v>
                </c:pt>
                <c:pt idx="1422">
                  <c:v>27.625897999999999</c:v>
                </c:pt>
                <c:pt idx="1423">
                  <c:v>24.712230999999999</c:v>
                </c:pt>
                <c:pt idx="1424">
                  <c:v>21.258993</c:v>
                </c:pt>
                <c:pt idx="1425">
                  <c:v>17.589928</c:v>
                </c:pt>
                <c:pt idx="1426">
                  <c:v>14.460432000000001</c:v>
                </c:pt>
                <c:pt idx="1427">
                  <c:v>10.467625999999999</c:v>
                </c:pt>
                <c:pt idx="1428">
                  <c:v>7.3381299999999996</c:v>
                </c:pt>
                <c:pt idx="1429">
                  <c:v>3.6690649999999998</c:v>
                </c:pt>
                <c:pt idx="1430">
                  <c:v>0</c:v>
                </c:pt>
                <c:pt idx="1431">
                  <c:v>0.107914</c:v>
                </c:pt>
                <c:pt idx="1432">
                  <c:v>-0.323741</c:v>
                </c:pt>
                <c:pt idx="1433">
                  <c:v>0</c:v>
                </c:pt>
                <c:pt idx="1434">
                  <c:v>0.21582699999999999</c:v>
                </c:pt>
                <c:pt idx="1435">
                  <c:v>0.323741</c:v>
                </c:pt>
                <c:pt idx="1436">
                  <c:v>0.107914</c:v>
                </c:pt>
                <c:pt idx="1437">
                  <c:v>0.43165500000000001</c:v>
                </c:pt>
                <c:pt idx="1438">
                  <c:v>-0.107914</c:v>
                </c:pt>
                <c:pt idx="1439">
                  <c:v>0.323741</c:v>
                </c:pt>
                <c:pt idx="1440">
                  <c:v>-0.21582699999999999</c:v>
                </c:pt>
                <c:pt idx="1441">
                  <c:v>0.107914</c:v>
                </c:pt>
                <c:pt idx="1442">
                  <c:v>0</c:v>
                </c:pt>
                <c:pt idx="1443">
                  <c:v>0.107914</c:v>
                </c:pt>
                <c:pt idx="1444">
                  <c:v>0</c:v>
                </c:pt>
                <c:pt idx="1445">
                  <c:v>-0.21582699999999999</c:v>
                </c:pt>
                <c:pt idx="1446">
                  <c:v>0.43165500000000001</c:v>
                </c:pt>
                <c:pt idx="1447">
                  <c:v>-0.107914</c:v>
                </c:pt>
                <c:pt idx="1448">
                  <c:v>-0.21582699999999999</c:v>
                </c:pt>
                <c:pt idx="1449">
                  <c:v>0.53956800000000005</c:v>
                </c:pt>
                <c:pt idx="1450">
                  <c:v>0.323741</c:v>
                </c:pt>
                <c:pt idx="1451">
                  <c:v>0.107914</c:v>
                </c:pt>
                <c:pt idx="1452">
                  <c:v>0.21582699999999999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980-43A6-BED7-161867063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818464"/>
        <c:axId val="75819008"/>
      </c:scatterChart>
      <c:valAx>
        <c:axId val="75818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19008"/>
        <c:crosses val="autoZero"/>
        <c:crossBetween val="midCat"/>
      </c:valAx>
      <c:valAx>
        <c:axId val="7581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758184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JOINT!$C$1</c:f>
              <c:strCache>
                <c:ptCount val="1"/>
                <c:pt idx="0">
                  <c:v>Điểm đặt khớp 2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JOINT!$C$2:$C$1568</c:f>
              <c:numCache>
                <c:formatCode>General</c:formatCode>
                <c:ptCount val="15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-41.281288000000004</c:v>
                </c:pt>
                <c:pt idx="461">
                  <c:v>-41.281288000000004</c:v>
                </c:pt>
                <c:pt idx="462">
                  <c:v>-41.281288000000004</c:v>
                </c:pt>
                <c:pt idx="463">
                  <c:v>-41.281288000000004</c:v>
                </c:pt>
                <c:pt idx="464">
                  <c:v>-41.281288000000004</c:v>
                </c:pt>
                <c:pt idx="465">
                  <c:v>-41.281288000000004</c:v>
                </c:pt>
                <c:pt idx="466">
                  <c:v>-41.281288000000004</c:v>
                </c:pt>
                <c:pt idx="467">
                  <c:v>-41.281288000000004</c:v>
                </c:pt>
                <c:pt idx="468">
                  <c:v>-41.281288000000004</c:v>
                </c:pt>
                <c:pt idx="469">
                  <c:v>-41.281288000000004</c:v>
                </c:pt>
                <c:pt idx="470">
                  <c:v>-41.281288000000004</c:v>
                </c:pt>
                <c:pt idx="471">
                  <c:v>-41.281288000000004</c:v>
                </c:pt>
                <c:pt idx="472">
                  <c:v>-41.281288000000004</c:v>
                </c:pt>
                <c:pt idx="473">
                  <c:v>-41.281288000000004</c:v>
                </c:pt>
                <c:pt idx="474">
                  <c:v>-41.281288000000004</c:v>
                </c:pt>
                <c:pt idx="475">
                  <c:v>-41.281288000000004</c:v>
                </c:pt>
                <c:pt idx="476">
                  <c:v>-41.281288000000004</c:v>
                </c:pt>
                <c:pt idx="477">
                  <c:v>-41.281288000000004</c:v>
                </c:pt>
                <c:pt idx="478">
                  <c:v>-41.281288000000004</c:v>
                </c:pt>
                <c:pt idx="479">
                  <c:v>-41.281288000000004</c:v>
                </c:pt>
                <c:pt idx="480">
                  <c:v>-41.281288000000004</c:v>
                </c:pt>
                <c:pt idx="481">
                  <c:v>-41.281288000000004</c:v>
                </c:pt>
                <c:pt idx="482">
                  <c:v>-41.281288000000004</c:v>
                </c:pt>
                <c:pt idx="483">
                  <c:v>-41.281288000000004</c:v>
                </c:pt>
                <c:pt idx="484">
                  <c:v>-41.281288000000004</c:v>
                </c:pt>
                <c:pt idx="485">
                  <c:v>-41.281288000000004</c:v>
                </c:pt>
                <c:pt idx="486">
                  <c:v>-41.281288000000004</c:v>
                </c:pt>
                <c:pt idx="487">
                  <c:v>-41.281288000000004</c:v>
                </c:pt>
                <c:pt idx="488">
                  <c:v>-41.281288000000004</c:v>
                </c:pt>
                <c:pt idx="489">
                  <c:v>-41.281288000000004</c:v>
                </c:pt>
                <c:pt idx="490">
                  <c:v>-41.281288000000004</c:v>
                </c:pt>
                <c:pt idx="491">
                  <c:v>-41.281288000000004</c:v>
                </c:pt>
                <c:pt idx="492">
                  <c:v>-41.281288000000004</c:v>
                </c:pt>
                <c:pt idx="493">
                  <c:v>-41.281288000000004</c:v>
                </c:pt>
                <c:pt idx="494">
                  <c:v>-41.281288000000004</c:v>
                </c:pt>
                <c:pt idx="495">
                  <c:v>-41.281288000000004</c:v>
                </c:pt>
                <c:pt idx="496">
                  <c:v>-41.281288000000004</c:v>
                </c:pt>
                <c:pt idx="497">
                  <c:v>-41.281288000000004</c:v>
                </c:pt>
                <c:pt idx="498">
                  <c:v>-41.281288000000004</c:v>
                </c:pt>
                <c:pt idx="499">
                  <c:v>-41.281288000000004</c:v>
                </c:pt>
                <c:pt idx="500">
                  <c:v>-41.281288000000004</c:v>
                </c:pt>
                <c:pt idx="501">
                  <c:v>-41.281288000000004</c:v>
                </c:pt>
                <c:pt idx="502">
                  <c:v>-41.281288000000004</c:v>
                </c:pt>
                <c:pt idx="503">
                  <c:v>-41.281288000000004</c:v>
                </c:pt>
                <c:pt idx="504">
                  <c:v>-41.281288000000004</c:v>
                </c:pt>
                <c:pt idx="505">
                  <c:v>-41.281288000000004</c:v>
                </c:pt>
                <c:pt idx="506">
                  <c:v>-41.281288000000004</c:v>
                </c:pt>
                <c:pt idx="507">
                  <c:v>-41.281288000000004</c:v>
                </c:pt>
                <c:pt idx="508">
                  <c:v>-41.281288000000004</c:v>
                </c:pt>
                <c:pt idx="509">
                  <c:v>-41.281288000000004</c:v>
                </c:pt>
                <c:pt idx="510">
                  <c:v>-41.281288000000004</c:v>
                </c:pt>
                <c:pt idx="511">
                  <c:v>-41.281288000000004</c:v>
                </c:pt>
                <c:pt idx="512">
                  <c:v>-41.281288000000004</c:v>
                </c:pt>
                <c:pt idx="513">
                  <c:v>-41.281288000000004</c:v>
                </c:pt>
                <c:pt idx="514">
                  <c:v>-41.281288000000004</c:v>
                </c:pt>
                <c:pt idx="515">
                  <c:v>-41.281288000000004</c:v>
                </c:pt>
                <c:pt idx="516">
                  <c:v>-41.281288000000004</c:v>
                </c:pt>
                <c:pt idx="517">
                  <c:v>-41.281288000000004</c:v>
                </c:pt>
                <c:pt idx="518">
                  <c:v>-41.281288000000004</c:v>
                </c:pt>
                <c:pt idx="519">
                  <c:v>-41.281288000000004</c:v>
                </c:pt>
                <c:pt idx="520">
                  <c:v>-41.281288000000004</c:v>
                </c:pt>
                <c:pt idx="521">
                  <c:v>-41.281288000000004</c:v>
                </c:pt>
                <c:pt idx="522">
                  <c:v>-41.281288000000004</c:v>
                </c:pt>
                <c:pt idx="523">
                  <c:v>-41.281288000000004</c:v>
                </c:pt>
                <c:pt idx="524">
                  <c:v>-41.281288000000004</c:v>
                </c:pt>
                <c:pt idx="525">
                  <c:v>-41.281288000000004</c:v>
                </c:pt>
                <c:pt idx="526">
                  <c:v>-41.281288000000004</c:v>
                </c:pt>
                <c:pt idx="527">
                  <c:v>-41.281288000000004</c:v>
                </c:pt>
                <c:pt idx="528">
                  <c:v>-41.281288000000004</c:v>
                </c:pt>
                <c:pt idx="529">
                  <c:v>-41.281288000000004</c:v>
                </c:pt>
                <c:pt idx="530">
                  <c:v>-41.281288000000004</c:v>
                </c:pt>
                <c:pt idx="531">
                  <c:v>-41.281288000000004</c:v>
                </c:pt>
                <c:pt idx="532">
                  <c:v>-41.281288000000004</c:v>
                </c:pt>
                <c:pt idx="533">
                  <c:v>-41.281288000000004</c:v>
                </c:pt>
                <c:pt idx="534">
                  <c:v>-41.281288000000004</c:v>
                </c:pt>
                <c:pt idx="535">
                  <c:v>-41.281288000000004</c:v>
                </c:pt>
                <c:pt idx="536">
                  <c:v>-41.281288000000004</c:v>
                </c:pt>
                <c:pt idx="537">
                  <c:v>-41.281288000000004</c:v>
                </c:pt>
                <c:pt idx="538">
                  <c:v>-41.281288000000004</c:v>
                </c:pt>
                <c:pt idx="539">
                  <c:v>-41.281288000000004</c:v>
                </c:pt>
                <c:pt idx="540">
                  <c:v>-41.281288000000004</c:v>
                </c:pt>
                <c:pt idx="541">
                  <c:v>-41.281288000000004</c:v>
                </c:pt>
                <c:pt idx="542">
                  <c:v>-41.281288000000004</c:v>
                </c:pt>
                <c:pt idx="543">
                  <c:v>-41.281288000000004</c:v>
                </c:pt>
                <c:pt idx="544">
                  <c:v>-41.281288000000004</c:v>
                </c:pt>
                <c:pt idx="545">
                  <c:v>-41.281288000000004</c:v>
                </c:pt>
                <c:pt idx="546">
                  <c:v>-41.281288000000004</c:v>
                </c:pt>
                <c:pt idx="547">
                  <c:v>-41.281288000000004</c:v>
                </c:pt>
                <c:pt idx="548">
                  <c:v>-41.281288000000004</c:v>
                </c:pt>
                <c:pt idx="549">
                  <c:v>-41.281288000000004</c:v>
                </c:pt>
                <c:pt idx="550">
                  <c:v>-41.281288000000004</c:v>
                </c:pt>
                <c:pt idx="551">
                  <c:v>-41.281288000000004</c:v>
                </c:pt>
                <c:pt idx="552">
                  <c:v>-41.281288000000004</c:v>
                </c:pt>
                <c:pt idx="553">
                  <c:v>-41.281288000000004</c:v>
                </c:pt>
                <c:pt idx="554">
                  <c:v>-41.281288000000004</c:v>
                </c:pt>
                <c:pt idx="555">
                  <c:v>-41.281288000000004</c:v>
                </c:pt>
                <c:pt idx="556">
                  <c:v>-41.281288000000004</c:v>
                </c:pt>
                <c:pt idx="557">
                  <c:v>-41.281288000000004</c:v>
                </c:pt>
                <c:pt idx="558">
                  <c:v>-41.281288000000004</c:v>
                </c:pt>
                <c:pt idx="559">
                  <c:v>-41.281288000000004</c:v>
                </c:pt>
                <c:pt idx="560">
                  <c:v>-41.281288000000004</c:v>
                </c:pt>
                <c:pt idx="561">
                  <c:v>-41.281288000000004</c:v>
                </c:pt>
                <c:pt idx="562">
                  <c:v>-41.281288000000004</c:v>
                </c:pt>
                <c:pt idx="563">
                  <c:v>-41.281288000000004</c:v>
                </c:pt>
                <c:pt idx="564">
                  <c:v>-41.281288000000004</c:v>
                </c:pt>
                <c:pt idx="565">
                  <c:v>-41.281288000000004</c:v>
                </c:pt>
                <c:pt idx="566">
                  <c:v>-41.281288000000004</c:v>
                </c:pt>
                <c:pt idx="567">
                  <c:v>-41.281288000000004</c:v>
                </c:pt>
                <c:pt idx="568">
                  <c:v>-41.281288000000004</c:v>
                </c:pt>
                <c:pt idx="569">
                  <c:v>-41.281288000000004</c:v>
                </c:pt>
                <c:pt idx="570">
                  <c:v>-41.281288000000004</c:v>
                </c:pt>
                <c:pt idx="571">
                  <c:v>-41.281288000000004</c:v>
                </c:pt>
                <c:pt idx="572">
                  <c:v>-41.281288000000004</c:v>
                </c:pt>
                <c:pt idx="573">
                  <c:v>-41.281288000000004</c:v>
                </c:pt>
                <c:pt idx="574">
                  <c:v>-41.281288000000004</c:v>
                </c:pt>
                <c:pt idx="575">
                  <c:v>-41.281288000000004</c:v>
                </c:pt>
                <c:pt idx="576">
                  <c:v>-41.281288000000004</c:v>
                </c:pt>
                <c:pt idx="577">
                  <c:v>-41.281288000000004</c:v>
                </c:pt>
                <c:pt idx="578">
                  <c:v>-41.281288000000004</c:v>
                </c:pt>
                <c:pt idx="579">
                  <c:v>-41.281288000000004</c:v>
                </c:pt>
                <c:pt idx="580">
                  <c:v>-41.281288000000004</c:v>
                </c:pt>
                <c:pt idx="581">
                  <c:v>-41.281288000000004</c:v>
                </c:pt>
                <c:pt idx="582">
                  <c:v>-41.281288000000004</c:v>
                </c:pt>
                <c:pt idx="583">
                  <c:v>-41.281288000000004</c:v>
                </c:pt>
                <c:pt idx="584">
                  <c:v>-41.281288000000004</c:v>
                </c:pt>
                <c:pt idx="585">
                  <c:v>-41.281288000000004</c:v>
                </c:pt>
                <c:pt idx="586">
                  <c:v>-41.281288000000004</c:v>
                </c:pt>
                <c:pt idx="587">
                  <c:v>-41.281288000000004</c:v>
                </c:pt>
                <c:pt idx="588">
                  <c:v>-41.281288000000004</c:v>
                </c:pt>
                <c:pt idx="589">
                  <c:v>-41.281288000000004</c:v>
                </c:pt>
                <c:pt idx="590">
                  <c:v>-41.281288000000004</c:v>
                </c:pt>
                <c:pt idx="591">
                  <c:v>-41.281288000000004</c:v>
                </c:pt>
                <c:pt idx="592">
                  <c:v>-41.281288000000004</c:v>
                </c:pt>
                <c:pt idx="593">
                  <c:v>-41.281288000000004</c:v>
                </c:pt>
                <c:pt idx="594">
                  <c:v>-41.281288000000004</c:v>
                </c:pt>
                <c:pt idx="595">
                  <c:v>-41.281288000000004</c:v>
                </c:pt>
                <c:pt idx="596">
                  <c:v>-41.281288000000004</c:v>
                </c:pt>
                <c:pt idx="597">
                  <c:v>-41.281288000000004</c:v>
                </c:pt>
                <c:pt idx="598">
                  <c:v>-41.281288000000004</c:v>
                </c:pt>
                <c:pt idx="599">
                  <c:v>-41.281288000000004</c:v>
                </c:pt>
                <c:pt idx="600">
                  <c:v>-41.281288000000004</c:v>
                </c:pt>
                <c:pt idx="601">
                  <c:v>-41.281288000000004</c:v>
                </c:pt>
                <c:pt idx="602">
                  <c:v>-41.281288000000004</c:v>
                </c:pt>
                <c:pt idx="603">
                  <c:v>-41.281288000000004</c:v>
                </c:pt>
                <c:pt idx="604">
                  <c:v>-41.281288000000004</c:v>
                </c:pt>
                <c:pt idx="605">
                  <c:v>-41.281288000000004</c:v>
                </c:pt>
                <c:pt idx="606">
                  <c:v>-41.281288000000004</c:v>
                </c:pt>
                <c:pt idx="607">
                  <c:v>-41.281288000000004</c:v>
                </c:pt>
                <c:pt idx="608">
                  <c:v>-41.281288000000004</c:v>
                </c:pt>
                <c:pt idx="609">
                  <c:v>-41.281288000000004</c:v>
                </c:pt>
                <c:pt idx="610">
                  <c:v>-41.281288000000004</c:v>
                </c:pt>
                <c:pt idx="611">
                  <c:v>-41.281288000000004</c:v>
                </c:pt>
                <c:pt idx="612">
                  <c:v>-41.281288000000004</c:v>
                </c:pt>
                <c:pt idx="613">
                  <c:v>-41.281288000000004</c:v>
                </c:pt>
                <c:pt idx="614">
                  <c:v>-41.281288000000004</c:v>
                </c:pt>
                <c:pt idx="615">
                  <c:v>-41.281288000000004</c:v>
                </c:pt>
                <c:pt idx="616">
                  <c:v>-41.281288000000004</c:v>
                </c:pt>
                <c:pt idx="617">
                  <c:v>-41.281288000000004</c:v>
                </c:pt>
                <c:pt idx="618">
                  <c:v>-41.281288000000004</c:v>
                </c:pt>
                <c:pt idx="619">
                  <c:v>-41.281288000000004</c:v>
                </c:pt>
                <c:pt idx="620">
                  <c:v>-41.281288000000004</c:v>
                </c:pt>
                <c:pt idx="621">
                  <c:v>-41.281288000000004</c:v>
                </c:pt>
                <c:pt idx="622">
                  <c:v>-41.281288000000004</c:v>
                </c:pt>
                <c:pt idx="623">
                  <c:v>-41.281288000000004</c:v>
                </c:pt>
                <c:pt idx="624">
                  <c:v>-41.281288000000004</c:v>
                </c:pt>
                <c:pt idx="625">
                  <c:v>-41.281288000000004</c:v>
                </c:pt>
                <c:pt idx="626">
                  <c:v>-41.281288000000004</c:v>
                </c:pt>
                <c:pt idx="627">
                  <c:v>-41.281288000000004</c:v>
                </c:pt>
                <c:pt idx="628">
                  <c:v>-41.281288000000004</c:v>
                </c:pt>
                <c:pt idx="629">
                  <c:v>-41.281288000000004</c:v>
                </c:pt>
                <c:pt idx="630">
                  <c:v>-41.281288000000004</c:v>
                </c:pt>
                <c:pt idx="631">
                  <c:v>-41.281288000000004</c:v>
                </c:pt>
                <c:pt idx="632">
                  <c:v>-41.281288000000004</c:v>
                </c:pt>
                <c:pt idx="633">
                  <c:v>-41.281288000000004</c:v>
                </c:pt>
                <c:pt idx="634">
                  <c:v>-41.281288000000004</c:v>
                </c:pt>
                <c:pt idx="635">
                  <c:v>-41.281288000000004</c:v>
                </c:pt>
                <c:pt idx="636">
                  <c:v>-41.281288000000004</c:v>
                </c:pt>
                <c:pt idx="637">
                  <c:v>-41.281288000000004</c:v>
                </c:pt>
                <c:pt idx="638">
                  <c:v>-41.281288000000004</c:v>
                </c:pt>
                <c:pt idx="639">
                  <c:v>-41.281288000000004</c:v>
                </c:pt>
                <c:pt idx="640">
                  <c:v>-41.281288000000004</c:v>
                </c:pt>
                <c:pt idx="641">
                  <c:v>-41.281288000000004</c:v>
                </c:pt>
                <c:pt idx="642">
                  <c:v>-41.281288000000004</c:v>
                </c:pt>
                <c:pt idx="643">
                  <c:v>-41.281288000000004</c:v>
                </c:pt>
                <c:pt idx="644">
                  <c:v>-41.281288000000004</c:v>
                </c:pt>
                <c:pt idx="645">
                  <c:v>-41.281288000000004</c:v>
                </c:pt>
                <c:pt idx="646">
                  <c:v>-41.281288000000004</c:v>
                </c:pt>
                <c:pt idx="647">
                  <c:v>-41.281288000000004</c:v>
                </c:pt>
                <c:pt idx="648">
                  <c:v>-41.281288000000004</c:v>
                </c:pt>
                <c:pt idx="649">
                  <c:v>-41.281288000000004</c:v>
                </c:pt>
                <c:pt idx="650">
                  <c:v>-41.281288000000004</c:v>
                </c:pt>
                <c:pt idx="651">
                  <c:v>-41.281288000000004</c:v>
                </c:pt>
                <c:pt idx="652">
                  <c:v>-41.281288000000004</c:v>
                </c:pt>
                <c:pt idx="653">
                  <c:v>-41.281288000000004</c:v>
                </c:pt>
                <c:pt idx="654">
                  <c:v>-41.281288000000004</c:v>
                </c:pt>
                <c:pt idx="655">
                  <c:v>-41.281288000000004</c:v>
                </c:pt>
                <c:pt idx="656">
                  <c:v>-41.281288000000004</c:v>
                </c:pt>
                <c:pt idx="657">
                  <c:v>-41.281288000000004</c:v>
                </c:pt>
                <c:pt idx="658">
                  <c:v>-41.281288000000004</c:v>
                </c:pt>
                <c:pt idx="659">
                  <c:v>-41.281288000000004</c:v>
                </c:pt>
                <c:pt idx="660">
                  <c:v>-41.281288000000004</c:v>
                </c:pt>
                <c:pt idx="661">
                  <c:v>-41.281288000000004</c:v>
                </c:pt>
                <c:pt idx="662">
                  <c:v>-41.281288000000004</c:v>
                </c:pt>
                <c:pt idx="663">
                  <c:v>-41.281288000000004</c:v>
                </c:pt>
                <c:pt idx="664">
                  <c:v>-41.281288000000004</c:v>
                </c:pt>
                <c:pt idx="665">
                  <c:v>-41.281288000000004</c:v>
                </c:pt>
                <c:pt idx="666">
                  <c:v>-41.281288000000004</c:v>
                </c:pt>
                <c:pt idx="667">
                  <c:v>-41.281288000000004</c:v>
                </c:pt>
                <c:pt idx="668">
                  <c:v>-41.281288000000004</c:v>
                </c:pt>
                <c:pt idx="669">
                  <c:v>-41.281288000000004</c:v>
                </c:pt>
                <c:pt idx="670">
                  <c:v>-41.281288000000004</c:v>
                </c:pt>
                <c:pt idx="671">
                  <c:v>-41.281288000000004</c:v>
                </c:pt>
                <c:pt idx="672">
                  <c:v>-41.281288000000004</c:v>
                </c:pt>
                <c:pt idx="673">
                  <c:v>-41.281288000000004</c:v>
                </c:pt>
                <c:pt idx="674">
                  <c:v>-41.281288000000004</c:v>
                </c:pt>
                <c:pt idx="675">
                  <c:v>-41.281288000000004</c:v>
                </c:pt>
                <c:pt idx="676">
                  <c:v>-41.281288000000004</c:v>
                </c:pt>
                <c:pt idx="677">
                  <c:v>-41.281288000000004</c:v>
                </c:pt>
                <c:pt idx="678">
                  <c:v>-41.281288000000004</c:v>
                </c:pt>
                <c:pt idx="679">
                  <c:v>-41.281288000000004</c:v>
                </c:pt>
                <c:pt idx="680">
                  <c:v>-41.281288000000004</c:v>
                </c:pt>
                <c:pt idx="681">
                  <c:v>-41.281288000000004</c:v>
                </c:pt>
                <c:pt idx="682">
                  <c:v>-41.281288000000004</c:v>
                </c:pt>
                <c:pt idx="683">
                  <c:v>-41.281288000000004</c:v>
                </c:pt>
                <c:pt idx="684">
                  <c:v>-41.281288000000004</c:v>
                </c:pt>
                <c:pt idx="685">
                  <c:v>-41.281288000000004</c:v>
                </c:pt>
                <c:pt idx="686">
                  <c:v>-41.281288000000004</c:v>
                </c:pt>
                <c:pt idx="687">
                  <c:v>-41.281288000000004</c:v>
                </c:pt>
                <c:pt idx="688">
                  <c:v>-41.281288000000004</c:v>
                </c:pt>
                <c:pt idx="689">
                  <c:v>-41.281288000000004</c:v>
                </c:pt>
                <c:pt idx="690">
                  <c:v>-29.626525999999998</c:v>
                </c:pt>
                <c:pt idx="691">
                  <c:v>-29.626525999999998</c:v>
                </c:pt>
                <c:pt idx="692">
                  <c:v>-29.626525999999998</c:v>
                </c:pt>
                <c:pt idx="693">
                  <c:v>-29.626525999999998</c:v>
                </c:pt>
                <c:pt idx="694">
                  <c:v>-29.626525999999998</c:v>
                </c:pt>
                <c:pt idx="695">
                  <c:v>-29.626525999999998</c:v>
                </c:pt>
                <c:pt idx="696">
                  <c:v>-29.626525999999998</c:v>
                </c:pt>
                <c:pt idx="697">
                  <c:v>-29.626525999999998</c:v>
                </c:pt>
                <c:pt idx="698">
                  <c:v>-29.626525999999998</c:v>
                </c:pt>
                <c:pt idx="699">
                  <c:v>-29.626525999999998</c:v>
                </c:pt>
                <c:pt idx="700">
                  <c:v>-29.626525999999998</c:v>
                </c:pt>
                <c:pt idx="701">
                  <c:v>-29.626525999999998</c:v>
                </c:pt>
                <c:pt idx="702">
                  <c:v>-29.626525999999998</c:v>
                </c:pt>
                <c:pt idx="703">
                  <c:v>-29.626525999999998</c:v>
                </c:pt>
                <c:pt idx="704">
                  <c:v>-29.626525999999998</c:v>
                </c:pt>
                <c:pt idx="705">
                  <c:v>-29.626525999999998</c:v>
                </c:pt>
                <c:pt idx="706">
                  <c:v>-29.626525999999998</c:v>
                </c:pt>
                <c:pt idx="707">
                  <c:v>-29.626525999999998</c:v>
                </c:pt>
                <c:pt idx="708">
                  <c:v>-29.626525999999998</c:v>
                </c:pt>
                <c:pt idx="709">
                  <c:v>-29.626525999999998</c:v>
                </c:pt>
                <c:pt idx="710">
                  <c:v>-29.626525999999998</c:v>
                </c:pt>
                <c:pt idx="711">
                  <c:v>-29.626525999999998</c:v>
                </c:pt>
                <c:pt idx="712">
                  <c:v>-29.626525999999998</c:v>
                </c:pt>
                <c:pt idx="713">
                  <c:v>-29.626525999999998</c:v>
                </c:pt>
                <c:pt idx="714">
                  <c:v>-29.626525999999998</c:v>
                </c:pt>
                <c:pt idx="715">
                  <c:v>-29.626525999999998</c:v>
                </c:pt>
                <c:pt idx="716">
                  <c:v>-29.626525999999998</c:v>
                </c:pt>
                <c:pt idx="717">
                  <c:v>-29.626525999999998</c:v>
                </c:pt>
                <c:pt idx="718">
                  <c:v>-29.626525999999998</c:v>
                </c:pt>
                <c:pt idx="719">
                  <c:v>-29.626525999999998</c:v>
                </c:pt>
                <c:pt idx="720">
                  <c:v>-29.626525999999998</c:v>
                </c:pt>
                <c:pt idx="721">
                  <c:v>-29.626525999999998</c:v>
                </c:pt>
                <c:pt idx="722">
                  <c:v>-29.626525999999998</c:v>
                </c:pt>
                <c:pt idx="723">
                  <c:v>-29.626525999999998</c:v>
                </c:pt>
                <c:pt idx="724">
                  <c:v>-29.626525999999998</c:v>
                </c:pt>
                <c:pt idx="725">
                  <c:v>-29.626525999999998</c:v>
                </c:pt>
                <c:pt idx="726">
                  <c:v>-29.626525999999998</c:v>
                </c:pt>
                <c:pt idx="727">
                  <c:v>-29.626525999999998</c:v>
                </c:pt>
                <c:pt idx="728">
                  <c:v>-29.626525999999998</c:v>
                </c:pt>
                <c:pt idx="729">
                  <c:v>-29.626525999999998</c:v>
                </c:pt>
                <c:pt idx="730">
                  <c:v>-29.626525999999998</c:v>
                </c:pt>
                <c:pt idx="731">
                  <c:v>-29.626525999999998</c:v>
                </c:pt>
                <c:pt idx="732">
                  <c:v>-29.626525999999998</c:v>
                </c:pt>
                <c:pt idx="733">
                  <c:v>-29.626525999999998</c:v>
                </c:pt>
                <c:pt idx="734">
                  <c:v>-29.626525999999998</c:v>
                </c:pt>
                <c:pt idx="735">
                  <c:v>-29.626525999999998</c:v>
                </c:pt>
                <c:pt idx="736">
                  <c:v>-29.626525999999998</c:v>
                </c:pt>
                <c:pt idx="737">
                  <c:v>-29.626525999999998</c:v>
                </c:pt>
                <c:pt idx="738">
                  <c:v>-29.626525999999998</c:v>
                </c:pt>
                <c:pt idx="739">
                  <c:v>-29.626525999999998</c:v>
                </c:pt>
                <c:pt idx="740">
                  <c:v>-29.626525999999998</c:v>
                </c:pt>
                <c:pt idx="741">
                  <c:v>-29.626525999999998</c:v>
                </c:pt>
                <c:pt idx="742">
                  <c:v>-29.626525999999998</c:v>
                </c:pt>
                <c:pt idx="743">
                  <c:v>-29.626525999999998</c:v>
                </c:pt>
                <c:pt idx="744">
                  <c:v>-29.626525999999998</c:v>
                </c:pt>
                <c:pt idx="745">
                  <c:v>-29.626525999999998</c:v>
                </c:pt>
                <c:pt idx="746">
                  <c:v>-29.626525999999998</c:v>
                </c:pt>
                <c:pt idx="747">
                  <c:v>-29.626525999999998</c:v>
                </c:pt>
                <c:pt idx="748">
                  <c:v>-29.626525999999998</c:v>
                </c:pt>
                <c:pt idx="749">
                  <c:v>-29.626525999999998</c:v>
                </c:pt>
                <c:pt idx="750">
                  <c:v>-29.626525999999998</c:v>
                </c:pt>
                <c:pt idx="751">
                  <c:v>-29.626525999999998</c:v>
                </c:pt>
                <c:pt idx="752">
                  <c:v>-29.626525999999998</c:v>
                </c:pt>
                <c:pt idx="753">
                  <c:v>-29.626525999999998</c:v>
                </c:pt>
                <c:pt idx="754">
                  <c:v>-29.626525999999998</c:v>
                </c:pt>
                <c:pt idx="755">
                  <c:v>-29.626525999999998</c:v>
                </c:pt>
                <c:pt idx="756">
                  <c:v>-29.626525999999998</c:v>
                </c:pt>
                <c:pt idx="757">
                  <c:v>-29.626525999999998</c:v>
                </c:pt>
                <c:pt idx="758">
                  <c:v>-29.626525999999998</c:v>
                </c:pt>
                <c:pt idx="759">
                  <c:v>-29.626525999999998</c:v>
                </c:pt>
                <c:pt idx="760">
                  <c:v>-29.626525999999998</c:v>
                </c:pt>
                <c:pt idx="761">
                  <c:v>-29.626525999999998</c:v>
                </c:pt>
                <c:pt idx="762">
                  <c:v>-29.626525999999998</c:v>
                </c:pt>
                <c:pt idx="763">
                  <c:v>-29.626525999999998</c:v>
                </c:pt>
                <c:pt idx="764">
                  <c:v>-29.626525999999998</c:v>
                </c:pt>
                <c:pt idx="765">
                  <c:v>-29.626525999999998</c:v>
                </c:pt>
                <c:pt idx="766">
                  <c:v>-29.626525999999998</c:v>
                </c:pt>
                <c:pt idx="767">
                  <c:v>-29.626525999999998</c:v>
                </c:pt>
                <c:pt idx="768">
                  <c:v>-29.626525999999998</c:v>
                </c:pt>
                <c:pt idx="769">
                  <c:v>-29.626525999999998</c:v>
                </c:pt>
                <c:pt idx="770">
                  <c:v>-29.626525999999998</c:v>
                </c:pt>
                <c:pt idx="771">
                  <c:v>-29.626525999999998</c:v>
                </c:pt>
                <c:pt idx="772">
                  <c:v>-29.626525999999998</c:v>
                </c:pt>
                <c:pt idx="773">
                  <c:v>-29.626525999999998</c:v>
                </c:pt>
                <c:pt idx="774">
                  <c:v>-29.626525999999998</c:v>
                </c:pt>
                <c:pt idx="775">
                  <c:v>-29.626525999999998</c:v>
                </c:pt>
                <c:pt idx="776">
                  <c:v>-29.626525999999998</c:v>
                </c:pt>
                <c:pt idx="777">
                  <c:v>-29.626525999999998</c:v>
                </c:pt>
                <c:pt idx="778">
                  <c:v>-29.626525999999998</c:v>
                </c:pt>
                <c:pt idx="779">
                  <c:v>-29.626525999999998</c:v>
                </c:pt>
                <c:pt idx="780">
                  <c:v>-29.626525999999998</c:v>
                </c:pt>
                <c:pt idx="781">
                  <c:v>-29.626525999999998</c:v>
                </c:pt>
                <c:pt idx="782">
                  <c:v>-29.626525999999998</c:v>
                </c:pt>
                <c:pt idx="783">
                  <c:v>-29.626525999999998</c:v>
                </c:pt>
                <c:pt idx="784">
                  <c:v>-29.626525999999998</c:v>
                </c:pt>
                <c:pt idx="785">
                  <c:v>-29.626525999999998</c:v>
                </c:pt>
                <c:pt idx="786">
                  <c:v>-29.626525999999998</c:v>
                </c:pt>
                <c:pt idx="787">
                  <c:v>-29.626525999999998</c:v>
                </c:pt>
                <c:pt idx="788">
                  <c:v>-29.626525999999998</c:v>
                </c:pt>
                <c:pt idx="789">
                  <c:v>-29.626525999999998</c:v>
                </c:pt>
                <c:pt idx="790">
                  <c:v>-29.626525999999998</c:v>
                </c:pt>
                <c:pt idx="791">
                  <c:v>-29.626525999999998</c:v>
                </c:pt>
                <c:pt idx="792">
                  <c:v>-29.626525999999998</c:v>
                </c:pt>
                <c:pt idx="793">
                  <c:v>-29.626525999999998</c:v>
                </c:pt>
                <c:pt idx="794">
                  <c:v>-29.626525999999998</c:v>
                </c:pt>
                <c:pt idx="795">
                  <c:v>-29.626525999999998</c:v>
                </c:pt>
                <c:pt idx="796">
                  <c:v>-29.626525999999998</c:v>
                </c:pt>
                <c:pt idx="797">
                  <c:v>-29.626525999999998</c:v>
                </c:pt>
                <c:pt idx="798">
                  <c:v>-29.626525999999998</c:v>
                </c:pt>
                <c:pt idx="799">
                  <c:v>-29.626525999999998</c:v>
                </c:pt>
                <c:pt idx="800">
                  <c:v>-29.626525999999998</c:v>
                </c:pt>
                <c:pt idx="801">
                  <c:v>-29.626525999999998</c:v>
                </c:pt>
                <c:pt idx="802">
                  <c:v>-29.626525999999998</c:v>
                </c:pt>
                <c:pt idx="803">
                  <c:v>-29.626525999999998</c:v>
                </c:pt>
                <c:pt idx="804">
                  <c:v>-29.626525999999998</c:v>
                </c:pt>
                <c:pt idx="805">
                  <c:v>-29.626525999999998</c:v>
                </c:pt>
                <c:pt idx="806">
                  <c:v>-29.626525999999998</c:v>
                </c:pt>
                <c:pt idx="807">
                  <c:v>-29.626525999999998</c:v>
                </c:pt>
                <c:pt idx="808">
                  <c:v>-29.626525999999998</c:v>
                </c:pt>
                <c:pt idx="809">
                  <c:v>-29.626525999999998</c:v>
                </c:pt>
                <c:pt idx="810">
                  <c:v>-29.626525999999998</c:v>
                </c:pt>
                <c:pt idx="811">
                  <c:v>-29.626525999999998</c:v>
                </c:pt>
                <c:pt idx="812">
                  <c:v>-29.626525999999998</c:v>
                </c:pt>
                <c:pt idx="813">
                  <c:v>-29.626525999999998</c:v>
                </c:pt>
                <c:pt idx="814">
                  <c:v>-29.626525999999998</c:v>
                </c:pt>
                <c:pt idx="815">
                  <c:v>-29.626525999999998</c:v>
                </c:pt>
                <c:pt idx="816">
                  <c:v>-29.626525999999998</c:v>
                </c:pt>
                <c:pt idx="817">
                  <c:v>-29.626525999999998</c:v>
                </c:pt>
                <c:pt idx="818">
                  <c:v>-29.626525999999998</c:v>
                </c:pt>
                <c:pt idx="819">
                  <c:v>-29.626525999999998</c:v>
                </c:pt>
                <c:pt idx="820">
                  <c:v>-29.626525999999998</c:v>
                </c:pt>
                <c:pt idx="821">
                  <c:v>-29.626525999999998</c:v>
                </c:pt>
                <c:pt idx="822">
                  <c:v>-29.626525999999998</c:v>
                </c:pt>
                <c:pt idx="823">
                  <c:v>-29.626525999999998</c:v>
                </c:pt>
                <c:pt idx="824">
                  <c:v>-29.626525999999998</c:v>
                </c:pt>
                <c:pt idx="825">
                  <c:v>-29.626525999999998</c:v>
                </c:pt>
                <c:pt idx="826">
                  <c:v>-29.626525999999998</c:v>
                </c:pt>
                <c:pt idx="827">
                  <c:v>-29.626525999999998</c:v>
                </c:pt>
                <c:pt idx="828">
                  <c:v>-29.626525999999998</c:v>
                </c:pt>
                <c:pt idx="829">
                  <c:v>-29.626525999999998</c:v>
                </c:pt>
                <c:pt idx="830">
                  <c:v>-29.626525999999998</c:v>
                </c:pt>
                <c:pt idx="831">
                  <c:v>-29.626525999999998</c:v>
                </c:pt>
                <c:pt idx="832">
                  <c:v>-29.626525999999998</c:v>
                </c:pt>
                <c:pt idx="833">
                  <c:v>-29.626525999999998</c:v>
                </c:pt>
                <c:pt idx="834">
                  <c:v>-29.626525999999998</c:v>
                </c:pt>
                <c:pt idx="835">
                  <c:v>-29.626525999999998</c:v>
                </c:pt>
                <c:pt idx="836">
                  <c:v>-29.626525999999998</c:v>
                </c:pt>
                <c:pt idx="837">
                  <c:v>-29.626525999999998</c:v>
                </c:pt>
                <c:pt idx="838">
                  <c:v>-29.626525999999998</c:v>
                </c:pt>
                <c:pt idx="839">
                  <c:v>-29.626525999999998</c:v>
                </c:pt>
                <c:pt idx="840">
                  <c:v>-29.626525999999998</c:v>
                </c:pt>
                <c:pt idx="841">
                  <c:v>-29.626525999999998</c:v>
                </c:pt>
                <c:pt idx="842">
                  <c:v>-29.626525999999998</c:v>
                </c:pt>
                <c:pt idx="843">
                  <c:v>-29.626525999999998</c:v>
                </c:pt>
                <c:pt idx="844">
                  <c:v>-29.626525999999998</c:v>
                </c:pt>
                <c:pt idx="845">
                  <c:v>-29.626525999999998</c:v>
                </c:pt>
                <c:pt idx="846">
                  <c:v>-29.626525999999998</c:v>
                </c:pt>
                <c:pt idx="847">
                  <c:v>-29.626525999999998</c:v>
                </c:pt>
                <c:pt idx="848">
                  <c:v>-29.626525999999998</c:v>
                </c:pt>
                <c:pt idx="849">
                  <c:v>-29.626525999999998</c:v>
                </c:pt>
                <c:pt idx="850">
                  <c:v>-29.626525999999998</c:v>
                </c:pt>
                <c:pt idx="851">
                  <c:v>-29.626525999999998</c:v>
                </c:pt>
                <c:pt idx="852">
                  <c:v>-29.626525999999998</c:v>
                </c:pt>
                <c:pt idx="853">
                  <c:v>-29.626525999999998</c:v>
                </c:pt>
                <c:pt idx="854">
                  <c:v>-29.626525999999998</c:v>
                </c:pt>
                <c:pt idx="855">
                  <c:v>-29.626525999999998</c:v>
                </c:pt>
                <c:pt idx="856">
                  <c:v>-29.626525999999998</c:v>
                </c:pt>
                <c:pt idx="857">
                  <c:v>-29.626525999999998</c:v>
                </c:pt>
                <c:pt idx="858">
                  <c:v>-29.626525999999998</c:v>
                </c:pt>
                <c:pt idx="859">
                  <c:v>-29.626525999999998</c:v>
                </c:pt>
                <c:pt idx="860">
                  <c:v>-29.626525999999998</c:v>
                </c:pt>
                <c:pt idx="861">
                  <c:v>-29.626525999999998</c:v>
                </c:pt>
                <c:pt idx="862">
                  <c:v>-29.626525999999998</c:v>
                </c:pt>
                <c:pt idx="863">
                  <c:v>-29.626525999999998</c:v>
                </c:pt>
                <c:pt idx="864">
                  <c:v>-29.626525999999998</c:v>
                </c:pt>
                <c:pt idx="865">
                  <c:v>-29.626525999999998</c:v>
                </c:pt>
                <c:pt idx="866">
                  <c:v>-29.626525999999998</c:v>
                </c:pt>
                <c:pt idx="867">
                  <c:v>-29.626525999999998</c:v>
                </c:pt>
                <c:pt idx="868">
                  <c:v>-29.626525999999998</c:v>
                </c:pt>
                <c:pt idx="869">
                  <c:v>-29.626525999999998</c:v>
                </c:pt>
                <c:pt idx="870">
                  <c:v>-29.626525999999998</c:v>
                </c:pt>
                <c:pt idx="871">
                  <c:v>-29.626525999999998</c:v>
                </c:pt>
                <c:pt idx="872">
                  <c:v>-29.626525999999998</c:v>
                </c:pt>
                <c:pt idx="873">
                  <c:v>-29.626525999999998</c:v>
                </c:pt>
                <c:pt idx="874">
                  <c:v>-29.626525999999998</c:v>
                </c:pt>
                <c:pt idx="875">
                  <c:v>-29.626525999999998</c:v>
                </c:pt>
                <c:pt idx="876">
                  <c:v>-29.626525999999998</c:v>
                </c:pt>
                <c:pt idx="877">
                  <c:v>-29.626525999999998</c:v>
                </c:pt>
                <c:pt idx="878">
                  <c:v>-29.626525999999998</c:v>
                </c:pt>
                <c:pt idx="879">
                  <c:v>-29.626525999999998</c:v>
                </c:pt>
                <c:pt idx="880">
                  <c:v>-29.626525999999998</c:v>
                </c:pt>
                <c:pt idx="881">
                  <c:v>-29.626525999999998</c:v>
                </c:pt>
                <c:pt idx="882">
                  <c:v>-29.626525999999998</c:v>
                </c:pt>
                <c:pt idx="883">
                  <c:v>-29.626525999999998</c:v>
                </c:pt>
                <c:pt idx="884">
                  <c:v>-29.626525999999998</c:v>
                </c:pt>
                <c:pt idx="885">
                  <c:v>-29.626525999999998</c:v>
                </c:pt>
                <c:pt idx="886">
                  <c:v>-29.626525999999998</c:v>
                </c:pt>
                <c:pt idx="887">
                  <c:v>-29.626525999999998</c:v>
                </c:pt>
                <c:pt idx="888">
                  <c:v>-29.626525999999998</c:v>
                </c:pt>
                <c:pt idx="889">
                  <c:v>-29.626525999999998</c:v>
                </c:pt>
                <c:pt idx="890">
                  <c:v>-29.626525999999998</c:v>
                </c:pt>
                <c:pt idx="891">
                  <c:v>-29.626525999999998</c:v>
                </c:pt>
                <c:pt idx="892">
                  <c:v>-29.626525999999998</c:v>
                </c:pt>
                <c:pt idx="893">
                  <c:v>-29.626525999999998</c:v>
                </c:pt>
                <c:pt idx="894">
                  <c:v>-29.626525999999998</c:v>
                </c:pt>
                <c:pt idx="895">
                  <c:v>-29.626525999999998</c:v>
                </c:pt>
                <c:pt idx="896">
                  <c:v>-29.626525999999998</c:v>
                </c:pt>
                <c:pt idx="897">
                  <c:v>-29.626525999999998</c:v>
                </c:pt>
                <c:pt idx="898">
                  <c:v>-29.626525999999998</c:v>
                </c:pt>
                <c:pt idx="899">
                  <c:v>-29.626525999999998</c:v>
                </c:pt>
                <c:pt idx="900">
                  <c:v>-29.626525999999998</c:v>
                </c:pt>
                <c:pt idx="901">
                  <c:v>-29.626525999999998</c:v>
                </c:pt>
                <c:pt idx="902">
                  <c:v>-29.626525999999998</c:v>
                </c:pt>
                <c:pt idx="903">
                  <c:v>-29.626525999999998</c:v>
                </c:pt>
                <c:pt idx="904">
                  <c:v>-29.626525999999998</c:v>
                </c:pt>
                <c:pt idx="905">
                  <c:v>-29.626525999999998</c:v>
                </c:pt>
                <c:pt idx="906">
                  <c:v>-29.626525999999998</c:v>
                </c:pt>
                <c:pt idx="907">
                  <c:v>-29.626525999999998</c:v>
                </c:pt>
                <c:pt idx="908">
                  <c:v>-29.626525999999998</c:v>
                </c:pt>
                <c:pt idx="909">
                  <c:v>-29.626525999999998</c:v>
                </c:pt>
                <c:pt idx="910">
                  <c:v>-29.626525999999998</c:v>
                </c:pt>
                <c:pt idx="911">
                  <c:v>-29.626525999999998</c:v>
                </c:pt>
                <c:pt idx="912">
                  <c:v>-29.626525999999998</c:v>
                </c:pt>
                <c:pt idx="913">
                  <c:v>-29.626525999999998</c:v>
                </c:pt>
                <c:pt idx="914">
                  <c:v>-36.265720000000002</c:v>
                </c:pt>
                <c:pt idx="915">
                  <c:v>-36.265720000000002</c:v>
                </c:pt>
                <c:pt idx="916">
                  <c:v>-36.265720000000002</c:v>
                </c:pt>
                <c:pt idx="917">
                  <c:v>-36.265720000000002</c:v>
                </c:pt>
                <c:pt idx="918">
                  <c:v>-36.265720000000002</c:v>
                </c:pt>
                <c:pt idx="919">
                  <c:v>-36.265720000000002</c:v>
                </c:pt>
                <c:pt idx="920">
                  <c:v>-36.265720000000002</c:v>
                </c:pt>
                <c:pt idx="921">
                  <c:v>-36.265720000000002</c:v>
                </c:pt>
                <c:pt idx="922">
                  <c:v>-36.265720000000002</c:v>
                </c:pt>
                <c:pt idx="923">
                  <c:v>-36.265720000000002</c:v>
                </c:pt>
                <c:pt idx="924">
                  <c:v>-36.265720000000002</c:v>
                </c:pt>
                <c:pt idx="925">
                  <c:v>-36.265720000000002</c:v>
                </c:pt>
                <c:pt idx="926">
                  <c:v>-36.265720000000002</c:v>
                </c:pt>
                <c:pt idx="927">
                  <c:v>-36.265720000000002</c:v>
                </c:pt>
                <c:pt idx="928">
                  <c:v>-36.265720000000002</c:v>
                </c:pt>
                <c:pt idx="929">
                  <c:v>-36.265720000000002</c:v>
                </c:pt>
                <c:pt idx="930">
                  <c:v>-36.265720000000002</c:v>
                </c:pt>
                <c:pt idx="931">
                  <c:v>-36.265720000000002</c:v>
                </c:pt>
                <c:pt idx="932">
                  <c:v>-36.265720000000002</c:v>
                </c:pt>
                <c:pt idx="933">
                  <c:v>-36.265720000000002</c:v>
                </c:pt>
                <c:pt idx="934">
                  <c:v>-36.265720000000002</c:v>
                </c:pt>
                <c:pt idx="935">
                  <c:v>-36.265720000000002</c:v>
                </c:pt>
                <c:pt idx="936">
                  <c:v>-36.265720000000002</c:v>
                </c:pt>
                <c:pt idx="937">
                  <c:v>-36.265720000000002</c:v>
                </c:pt>
                <c:pt idx="938">
                  <c:v>-36.265720000000002</c:v>
                </c:pt>
                <c:pt idx="939">
                  <c:v>-36.265720000000002</c:v>
                </c:pt>
                <c:pt idx="940">
                  <c:v>-36.265720000000002</c:v>
                </c:pt>
                <c:pt idx="941">
                  <c:v>-36.265720000000002</c:v>
                </c:pt>
                <c:pt idx="942">
                  <c:v>-36.265720000000002</c:v>
                </c:pt>
                <c:pt idx="943">
                  <c:v>-36.265720000000002</c:v>
                </c:pt>
                <c:pt idx="944">
                  <c:v>-36.265720000000002</c:v>
                </c:pt>
                <c:pt idx="945">
                  <c:v>-36.265720000000002</c:v>
                </c:pt>
                <c:pt idx="946">
                  <c:v>-36.265720000000002</c:v>
                </c:pt>
                <c:pt idx="947">
                  <c:v>-36.265720000000002</c:v>
                </c:pt>
                <c:pt idx="948">
                  <c:v>-36.265720000000002</c:v>
                </c:pt>
                <c:pt idx="949">
                  <c:v>-36.265720000000002</c:v>
                </c:pt>
                <c:pt idx="950">
                  <c:v>-36.265720000000002</c:v>
                </c:pt>
                <c:pt idx="951">
                  <c:v>-36.265720000000002</c:v>
                </c:pt>
                <c:pt idx="952">
                  <c:v>-36.265720000000002</c:v>
                </c:pt>
                <c:pt idx="953">
                  <c:v>-36.265720000000002</c:v>
                </c:pt>
                <c:pt idx="954">
                  <c:v>-36.265720000000002</c:v>
                </c:pt>
                <c:pt idx="955">
                  <c:v>-36.265720000000002</c:v>
                </c:pt>
                <c:pt idx="956">
                  <c:v>-36.265720000000002</c:v>
                </c:pt>
                <c:pt idx="957">
                  <c:v>-36.265720000000002</c:v>
                </c:pt>
                <c:pt idx="958">
                  <c:v>-36.265720000000002</c:v>
                </c:pt>
                <c:pt idx="959">
                  <c:v>-36.265720000000002</c:v>
                </c:pt>
                <c:pt idx="960">
                  <c:v>-36.265720000000002</c:v>
                </c:pt>
                <c:pt idx="961">
                  <c:v>-36.265720000000002</c:v>
                </c:pt>
                <c:pt idx="962">
                  <c:v>-36.265720000000002</c:v>
                </c:pt>
                <c:pt idx="963">
                  <c:v>-36.265720000000002</c:v>
                </c:pt>
                <c:pt idx="964">
                  <c:v>-36.265720000000002</c:v>
                </c:pt>
                <c:pt idx="965">
                  <c:v>-36.265720000000002</c:v>
                </c:pt>
                <c:pt idx="966">
                  <c:v>-36.265720000000002</c:v>
                </c:pt>
                <c:pt idx="967">
                  <c:v>-36.265720000000002</c:v>
                </c:pt>
                <c:pt idx="968">
                  <c:v>-36.265720000000002</c:v>
                </c:pt>
                <c:pt idx="969">
                  <c:v>-36.265720000000002</c:v>
                </c:pt>
                <c:pt idx="970">
                  <c:v>-36.265720000000002</c:v>
                </c:pt>
                <c:pt idx="971">
                  <c:v>-36.265720000000002</c:v>
                </c:pt>
                <c:pt idx="972">
                  <c:v>-36.265720000000002</c:v>
                </c:pt>
                <c:pt idx="973">
                  <c:v>-36.265720000000002</c:v>
                </c:pt>
                <c:pt idx="974">
                  <c:v>-36.265720000000002</c:v>
                </c:pt>
                <c:pt idx="975">
                  <c:v>-36.265720000000002</c:v>
                </c:pt>
                <c:pt idx="976">
                  <c:v>-36.265720000000002</c:v>
                </c:pt>
                <c:pt idx="977">
                  <c:v>-36.265720000000002</c:v>
                </c:pt>
                <c:pt idx="978">
                  <c:v>-36.265720000000002</c:v>
                </c:pt>
                <c:pt idx="979">
                  <c:v>-36.265720000000002</c:v>
                </c:pt>
                <c:pt idx="980">
                  <c:v>-36.265720000000002</c:v>
                </c:pt>
                <c:pt idx="981">
                  <c:v>-36.265720000000002</c:v>
                </c:pt>
                <c:pt idx="982">
                  <c:v>-36.265720000000002</c:v>
                </c:pt>
                <c:pt idx="983">
                  <c:v>-36.265720000000002</c:v>
                </c:pt>
                <c:pt idx="984">
                  <c:v>-36.265720000000002</c:v>
                </c:pt>
                <c:pt idx="985">
                  <c:v>-36.265720000000002</c:v>
                </c:pt>
                <c:pt idx="986">
                  <c:v>-36.265720000000002</c:v>
                </c:pt>
                <c:pt idx="987">
                  <c:v>-36.265720000000002</c:v>
                </c:pt>
                <c:pt idx="988">
                  <c:v>-36.265720000000002</c:v>
                </c:pt>
                <c:pt idx="989">
                  <c:v>-36.265720000000002</c:v>
                </c:pt>
                <c:pt idx="990">
                  <c:v>-36.265720000000002</c:v>
                </c:pt>
                <c:pt idx="991">
                  <c:v>-36.265720000000002</c:v>
                </c:pt>
                <c:pt idx="992">
                  <c:v>-36.265720000000002</c:v>
                </c:pt>
                <c:pt idx="993">
                  <c:v>-36.265720000000002</c:v>
                </c:pt>
                <c:pt idx="994">
                  <c:v>-36.265720000000002</c:v>
                </c:pt>
                <c:pt idx="995">
                  <c:v>-36.265720000000002</c:v>
                </c:pt>
                <c:pt idx="996">
                  <c:v>-36.265720000000002</c:v>
                </c:pt>
                <c:pt idx="997">
                  <c:v>-36.265720000000002</c:v>
                </c:pt>
                <c:pt idx="998">
                  <c:v>-36.265720000000002</c:v>
                </c:pt>
                <c:pt idx="999">
                  <c:v>-36.265720000000002</c:v>
                </c:pt>
                <c:pt idx="1000">
                  <c:v>-36.265720000000002</c:v>
                </c:pt>
                <c:pt idx="1001">
                  <c:v>-36.265720000000002</c:v>
                </c:pt>
                <c:pt idx="1002">
                  <c:v>-36.265720000000002</c:v>
                </c:pt>
                <c:pt idx="1003">
                  <c:v>-36.265720000000002</c:v>
                </c:pt>
                <c:pt idx="1004">
                  <c:v>-36.265720000000002</c:v>
                </c:pt>
                <c:pt idx="1005">
                  <c:v>-36.265720000000002</c:v>
                </c:pt>
                <c:pt idx="1006">
                  <c:v>-36.265720000000002</c:v>
                </c:pt>
                <c:pt idx="1007">
                  <c:v>-36.265720000000002</c:v>
                </c:pt>
                <c:pt idx="1008">
                  <c:v>-36.265720000000002</c:v>
                </c:pt>
                <c:pt idx="1009">
                  <c:v>-36.265720000000002</c:v>
                </c:pt>
                <c:pt idx="1010">
                  <c:v>-36.265720000000002</c:v>
                </c:pt>
                <c:pt idx="1011">
                  <c:v>-36.265720000000002</c:v>
                </c:pt>
                <c:pt idx="1012">
                  <c:v>-36.265720000000002</c:v>
                </c:pt>
                <c:pt idx="1013">
                  <c:v>-36.265720000000002</c:v>
                </c:pt>
                <c:pt idx="1014">
                  <c:v>-36.265720000000002</c:v>
                </c:pt>
                <c:pt idx="1015">
                  <c:v>-36.265720000000002</c:v>
                </c:pt>
                <c:pt idx="1016">
                  <c:v>-36.265720000000002</c:v>
                </c:pt>
                <c:pt idx="1017">
                  <c:v>-36.265720000000002</c:v>
                </c:pt>
                <c:pt idx="1018">
                  <c:v>-36.265720000000002</c:v>
                </c:pt>
                <c:pt idx="1019">
                  <c:v>-36.265720000000002</c:v>
                </c:pt>
                <c:pt idx="1020">
                  <c:v>-36.265720000000002</c:v>
                </c:pt>
                <c:pt idx="1021">
                  <c:v>-36.265720000000002</c:v>
                </c:pt>
                <c:pt idx="1022">
                  <c:v>-36.265720000000002</c:v>
                </c:pt>
                <c:pt idx="1023">
                  <c:v>-36.265720000000002</c:v>
                </c:pt>
                <c:pt idx="1024">
                  <c:v>-36.265720000000002</c:v>
                </c:pt>
                <c:pt idx="1025">
                  <c:v>-36.265720000000002</c:v>
                </c:pt>
                <c:pt idx="1026">
                  <c:v>-36.265720000000002</c:v>
                </c:pt>
                <c:pt idx="1027">
                  <c:v>-36.265720000000002</c:v>
                </c:pt>
                <c:pt idx="1028">
                  <c:v>-36.265720000000002</c:v>
                </c:pt>
                <c:pt idx="1029">
                  <c:v>-36.265720000000002</c:v>
                </c:pt>
                <c:pt idx="1030">
                  <c:v>-36.265720000000002</c:v>
                </c:pt>
                <c:pt idx="1031">
                  <c:v>-36.265720000000002</c:v>
                </c:pt>
                <c:pt idx="1032">
                  <c:v>-36.265720000000002</c:v>
                </c:pt>
                <c:pt idx="1033">
                  <c:v>-36.265720000000002</c:v>
                </c:pt>
                <c:pt idx="1034">
                  <c:v>-36.265720000000002</c:v>
                </c:pt>
                <c:pt idx="1035">
                  <c:v>-36.265720000000002</c:v>
                </c:pt>
                <c:pt idx="1036">
                  <c:v>-36.265720000000002</c:v>
                </c:pt>
                <c:pt idx="1037">
                  <c:v>-36.265720000000002</c:v>
                </c:pt>
                <c:pt idx="1038">
                  <c:v>-36.265720000000002</c:v>
                </c:pt>
                <c:pt idx="1039">
                  <c:v>-36.265720000000002</c:v>
                </c:pt>
                <c:pt idx="1040">
                  <c:v>-36.265720000000002</c:v>
                </c:pt>
                <c:pt idx="1041">
                  <c:v>-36.265720000000002</c:v>
                </c:pt>
                <c:pt idx="1042">
                  <c:v>-36.265720000000002</c:v>
                </c:pt>
                <c:pt idx="1043">
                  <c:v>-36.265720000000002</c:v>
                </c:pt>
                <c:pt idx="1044">
                  <c:v>-36.265720000000002</c:v>
                </c:pt>
                <c:pt idx="1045">
                  <c:v>-36.265720000000002</c:v>
                </c:pt>
                <c:pt idx="1046">
                  <c:v>-36.265720000000002</c:v>
                </c:pt>
                <c:pt idx="1047">
                  <c:v>-36.265720000000002</c:v>
                </c:pt>
                <c:pt idx="1048">
                  <c:v>-36.265720000000002</c:v>
                </c:pt>
                <c:pt idx="1049">
                  <c:v>-36.265720000000002</c:v>
                </c:pt>
                <c:pt idx="1050">
                  <c:v>-36.265720000000002</c:v>
                </c:pt>
                <c:pt idx="1051">
                  <c:v>-36.265720000000002</c:v>
                </c:pt>
                <c:pt idx="1052">
                  <c:v>-36.265720000000002</c:v>
                </c:pt>
                <c:pt idx="1053">
                  <c:v>-36.265720000000002</c:v>
                </c:pt>
                <c:pt idx="1054">
                  <c:v>-36.265720000000002</c:v>
                </c:pt>
                <c:pt idx="1055">
                  <c:v>-36.265720000000002</c:v>
                </c:pt>
                <c:pt idx="1056">
                  <c:v>-36.265720000000002</c:v>
                </c:pt>
                <c:pt idx="1057">
                  <c:v>-36.265720000000002</c:v>
                </c:pt>
                <c:pt idx="1058">
                  <c:v>-36.265720000000002</c:v>
                </c:pt>
                <c:pt idx="1059">
                  <c:v>-36.265720000000002</c:v>
                </c:pt>
                <c:pt idx="1060">
                  <c:v>-36.265720000000002</c:v>
                </c:pt>
                <c:pt idx="1061">
                  <c:v>-36.265720000000002</c:v>
                </c:pt>
                <c:pt idx="1062">
                  <c:v>-36.265720000000002</c:v>
                </c:pt>
                <c:pt idx="1063">
                  <c:v>-36.265720000000002</c:v>
                </c:pt>
                <c:pt idx="1064">
                  <c:v>-36.265720000000002</c:v>
                </c:pt>
                <c:pt idx="1065">
                  <c:v>-36.265720000000002</c:v>
                </c:pt>
                <c:pt idx="1066">
                  <c:v>-36.265720000000002</c:v>
                </c:pt>
                <c:pt idx="1067">
                  <c:v>-36.265720000000002</c:v>
                </c:pt>
                <c:pt idx="1068">
                  <c:v>-36.265720000000002</c:v>
                </c:pt>
                <c:pt idx="1069">
                  <c:v>-36.265720000000002</c:v>
                </c:pt>
                <c:pt idx="1070">
                  <c:v>-36.265720000000002</c:v>
                </c:pt>
                <c:pt idx="1071">
                  <c:v>-36.265720000000002</c:v>
                </c:pt>
                <c:pt idx="1072">
                  <c:v>-36.265720000000002</c:v>
                </c:pt>
                <c:pt idx="1073">
                  <c:v>-36.265720000000002</c:v>
                </c:pt>
                <c:pt idx="1074">
                  <c:v>-36.265720000000002</c:v>
                </c:pt>
                <c:pt idx="1075">
                  <c:v>-36.265720000000002</c:v>
                </c:pt>
                <c:pt idx="1076">
                  <c:v>-36.265720000000002</c:v>
                </c:pt>
                <c:pt idx="1077">
                  <c:v>-36.265720000000002</c:v>
                </c:pt>
                <c:pt idx="1078">
                  <c:v>-36.265720000000002</c:v>
                </c:pt>
                <c:pt idx="1079">
                  <c:v>-36.265720000000002</c:v>
                </c:pt>
                <c:pt idx="1080">
                  <c:v>-36.265720000000002</c:v>
                </c:pt>
                <c:pt idx="1081">
                  <c:v>-36.265720000000002</c:v>
                </c:pt>
                <c:pt idx="1082">
                  <c:v>-36.265720000000002</c:v>
                </c:pt>
                <c:pt idx="1083">
                  <c:v>-36.265720000000002</c:v>
                </c:pt>
                <c:pt idx="1084">
                  <c:v>-36.265720000000002</c:v>
                </c:pt>
                <c:pt idx="1085">
                  <c:v>-36.265720000000002</c:v>
                </c:pt>
                <c:pt idx="1086">
                  <c:v>-36.265720000000002</c:v>
                </c:pt>
                <c:pt idx="1087">
                  <c:v>-36.265720000000002</c:v>
                </c:pt>
                <c:pt idx="1088">
                  <c:v>-36.265720000000002</c:v>
                </c:pt>
                <c:pt idx="1089">
                  <c:v>-36.265720000000002</c:v>
                </c:pt>
                <c:pt idx="1090">
                  <c:v>-36.265720000000002</c:v>
                </c:pt>
                <c:pt idx="1091">
                  <c:v>-36.265720000000002</c:v>
                </c:pt>
                <c:pt idx="1092">
                  <c:v>-36.265720000000002</c:v>
                </c:pt>
                <c:pt idx="1093">
                  <c:v>-36.265720000000002</c:v>
                </c:pt>
                <c:pt idx="1094">
                  <c:v>-36.265720000000002</c:v>
                </c:pt>
                <c:pt idx="1095">
                  <c:v>-36.265720000000002</c:v>
                </c:pt>
                <c:pt idx="1096">
                  <c:v>-36.265720000000002</c:v>
                </c:pt>
                <c:pt idx="1097">
                  <c:v>-36.265720000000002</c:v>
                </c:pt>
                <c:pt idx="1098">
                  <c:v>-36.265720000000002</c:v>
                </c:pt>
                <c:pt idx="1099">
                  <c:v>-36.265720000000002</c:v>
                </c:pt>
                <c:pt idx="1100">
                  <c:v>-36.265720000000002</c:v>
                </c:pt>
                <c:pt idx="1101">
                  <c:v>-36.265720000000002</c:v>
                </c:pt>
                <c:pt idx="1102">
                  <c:v>-36.265720000000002</c:v>
                </c:pt>
                <c:pt idx="1103">
                  <c:v>-36.265720000000002</c:v>
                </c:pt>
                <c:pt idx="1104">
                  <c:v>-36.265720000000002</c:v>
                </c:pt>
                <c:pt idx="1105">
                  <c:v>-36.265720000000002</c:v>
                </c:pt>
                <c:pt idx="1106">
                  <c:v>-36.265720000000002</c:v>
                </c:pt>
                <c:pt idx="1107">
                  <c:v>-36.265720000000002</c:v>
                </c:pt>
                <c:pt idx="1108">
                  <c:v>-36.265720000000002</c:v>
                </c:pt>
                <c:pt idx="1109">
                  <c:v>-36.265720000000002</c:v>
                </c:pt>
                <c:pt idx="1110">
                  <c:v>-36.265720000000002</c:v>
                </c:pt>
                <c:pt idx="1111">
                  <c:v>-36.265720000000002</c:v>
                </c:pt>
                <c:pt idx="1112">
                  <c:v>-36.265720000000002</c:v>
                </c:pt>
                <c:pt idx="1113">
                  <c:v>-36.265720000000002</c:v>
                </c:pt>
                <c:pt idx="1114">
                  <c:v>-36.265720000000002</c:v>
                </c:pt>
                <c:pt idx="1115">
                  <c:v>-36.265720000000002</c:v>
                </c:pt>
                <c:pt idx="1116">
                  <c:v>-36.265720000000002</c:v>
                </c:pt>
                <c:pt idx="1117">
                  <c:v>-36.265720000000002</c:v>
                </c:pt>
                <c:pt idx="1118">
                  <c:v>-36.265720000000002</c:v>
                </c:pt>
                <c:pt idx="1119">
                  <c:v>-36.265720000000002</c:v>
                </c:pt>
                <c:pt idx="1120">
                  <c:v>-36.265720000000002</c:v>
                </c:pt>
                <c:pt idx="1121">
                  <c:v>-36.265720000000002</c:v>
                </c:pt>
                <c:pt idx="1122">
                  <c:v>-36.265720000000002</c:v>
                </c:pt>
                <c:pt idx="1123">
                  <c:v>-36.265720000000002</c:v>
                </c:pt>
                <c:pt idx="1124">
                  <c:v>-36.265720000000002</c:v>
                </c:pt>
                <c:pt idx="1125">
                  <c:v>-36.265720000000002</c:v>
                </c:pt>
                <c:pt idx="1126">
                  <c:v>-36.265720000000002</c:v>
                </c:pt>
                <c:pt idx="1127">
                  <c:v>-36.265720000000002</c:v>
                </c:pt>
                <c:pt idx="1128">
                  <c:v>-36.265720000000002</c:v>
                </c:pt>
                <c:pt idx="1129">
                  <c:v>-36.265720000000002</c:v>
                </c:pt>
                <c:pt idx="1130">
                  <c:v>-36.265720000000002</c:v>
                </c:pt>
                <c:pt idx="1131">
                  <c:v>-36.265720000000002</c:v>
                </c:pt>
                <c:pt idx="1132">
                  <c:v>-36.265720000000002</c:v>
                </c:pt>
                <c:pt idx="1133">
                  <c:v>-36.265720000000002</c:v>
                </c:pt>
                <c:pt idx="1134">
                  <c:v>-36.265720000000002</c:v>
                </c:pt>
                <c:pt idx="1135">
                  <c:v>-36.265720000000002</c:v>
                </c:pt>
                <c:pt idx="1136">
                  <c:v>-36.265720000000002</c:v>
                </c:pt>
                <c:pt idx="1137">
                  <c:v>-36.265720000000002</c:v>
                </c:pt>
                <c:pt idx="1138">
                  <c:v>-36.265720000000002</c:v>
                </c:pt>
                <c:pt idx="1139">
                  <c:v>-36.265720000000002</c:v>
                </c:pt>
                <c:pt idx="1140">
                  <c:v>-36.265720000000002</c:v>
                </c:pt>
                <c:pt idx="1141">
                  <c:v>-36.265720000000002</c:v>
                </c:pt>
                <c:pt idx="1142">
                  <c:v>-36.265720000000002</c:v>
                </c:pt>
                <c:pt idx="1143">
                  <c:v>-36.265720000000002</c:v>
                </c:pt>
                <c:pt idx="1144">
                  <c:v>-36.265720000000002</c:v>
                </c:pt>
                <c:pt idx="1145">
                  <c:v>-36.265720000000002</c:v>
                </c:pt>
                <c:pt idx="1146">
                  <c:v>-36.265720000000002</c:v>
                </c:pt>
                <c:pt idx="1147">
                  <c:v>-36.265720000000002</c:v>
                </c:pt>
                <c:pt idx="1148">
                  <c:v>-36.265720000000002</c:v>
                </c:pt>
                <c:pt idx="1149">
                  <c:v>-36.265720000000002</c:v>
                </c:pt>
                <c:pt idx="1150">
                  <c:v>-36.265720000000002</c:v>
                </c:pt>
                <c:pt idx="1151">
                  <c:v>-36.265720000000002</c:v>
                </c:pt>
                <c:pt idx="1152">
                  <c:v>-36.265720000000002</c:v>
                </c:pt>
                <c:pt idx="1153">
                  <c:v>-36.265720000000002</c:v>
                </c:pt>
                <c:pt idx="1154">
                  <c:v>-36.265720000000002</c:v>
                </c:pt>
                <c:pt idx="1155">
                  <c:v>-36.265720000000002</c:v>
                </c:pt>
                <c:pt idx="1156">
                  <c:v>-36.265720000000002</c:v>
                </c:pt>
                <c:pt idx="1157">
                  <c:v>-36.265720000000002</c:v>
                </c:pt>
                <c:pt idx="1158">
                  <c:v>-36.265720000000002</c:v>
                </c:pt>
                <c:pt idx="1159">
                  <c:v>-36.265720000000002</c:v>
                </c:pt>
                <c:pt idx="1160">
                  <c:v>-36.265720000000002</c:v>
                </c:pt>
                <c:pt idx="1161">
                  <c:v>-36.265720000000002</c:v>
                </c:pt>
                <c:pt idx="1162">
                  <c:v>-36.265720000000002</c:v>
                </c:pt>
                <c:pt idx="1163">
                  <c:v>-36.265720000000002</c:v>
                </c:pt>
                <c:pt idx="1164">
                  <c:v>-36.265720000000002</c:v>
                </c:pt>
                <c:pt idx="1165">
                  <c:v>-36.265720000000002</c:v>
                </c:pt>
                <c:pt idx="1166">
                  <c:v>-36.265720000000002</c:v>
                </c:pt>
                <c:pt idx="1167">
                  <c:v>-36.265720000000002</c:v>
                </c:pt>
                <c:pt idx="1168">
                  <c:v>-36.265720000000002</c:v>
                </c:pt>
                <c:pt idx="1169">
                  <c:v>-36.265720000000002</c:v>
                </c:pt>
                <c:pt idx="1170">
                  <c:v>-36.265720000000002</c:v>
                </c:pt>
                <c:pt idx="1171">
                  <c:v>-36.265720000000002</c:v>
                </c:pt>
                <c:pt idx="1172">
                  <c:v>-36.265720000000002</c:v>
                </c:pt>
                <c:pt idx="1173">
                  <c:v>-36.265720000000002</c:v>
                </c:pt>
                <c:pt idx="1174">
                  <c:v>-36.265720000000002</c:v>
                </c:pt>
                <c:pt idx="1175">
                  <c:v>-36.265720000000002</c:v>
                </c:pt>
                <c:pt idx="1176">
                  <c:v>-36.265720000000002</c:v>
                </c:pt>
                <c:pt idx="1177">
                  <c:v>-36.265720000000002</c:v>
                </c:pt>
                <c:pt idx="1178">
                  <c:v>-36.265720000000002</c:v>
                </c:pt>
                <c:pt idx="1179">
                  <c:v>-36.265720000000002</c:v>
                </c:pt>
                <c:pt idx="1180">
                  <c:v>-36.265720000000002</c:v>
                </c:pt>
                <c:pt idx="1181">
                  <c:v>-36.265720000000002</c:v>
                </c:pt>
                <c:pt idx="1182">
                  <c:v>-36.265720000000002</c:v>
                </c:pt>
                <c:pt idx="1183">
                  <c:v>-36.265720000000002</c:v>
                </c:pt>
                <c:pt idx="1184">
                  <c:v>-42.994095000000002</c:v>
                </c:pt>
                <c:pt idx="1185">
                  <c:v>-42.994095000000002</c:v>
                </c:pt>
                <c:pt idx="1186">
                  <c:v>-42.994095000000002</c:v>
                </c:pt>
                <c:pt idx="1187">
                  <c:v>-42.994095000000002</c:v>
                </c:pt>
                <c:pt idx="1188">
                  <c:v>-42.994095000000002</c:v>
                </c:pt>
                <c:pt idx="1189">
                  <c:v>-42.994095000000002</c:v>
                </c:pt>
                <c:pt idx="1190">
                  <c:v>-42.994095000000002</c:v>
                </c:pt>
                <c:pt idx="1191">
                  <c:v>-42.994095000000002</c:v>
                </c:pt>
                <c:pt idx="1192">
                  <c:v>-42.994095000000002</c:v>
                </c:pt>
                <c:pt idx="1193">
                  <c:v>-42.994095000000002</c:v>
                </c:pt>
                <c:pt idx="1194">
                  <c:v>-42.994095000000002</c:v>
                </c:pt>
                <c:pt idx="1195">
                  <c:v>-42.994095000000002</c:v>
                </c:pt>
                <c:pt idx="1196">
                  <c:v>-42.994095000000002</c:v>
                </c:pt>
                <c:pt idx="1197">
                  <c:v>-42.994095000000002</c:v>
                </c:pt>
                <c:pt idx="1198">
                  <c:v>-42.994095000000002</c:v>
                </c:pt>
                <c:pt idx="1199">
                  <c:v>-42.994095000000002</c:v>
                </c:pt>
                <c:pt idx="1200">
                  <c:v>-42.994095000000002</c:v>
                </c:pt>
                <c:pt idx="1201">
                  <c:v>-42.994095000000002</c:v>
                </c:pt>
                <c:pt idx="1202">
                  <c:v>-42.994095000000002</c:v>
                </c:pt>
                <c:pt idx="1203">
                  <c:v>-42.994095000000002</c:v>
                </c:pt>
                <c:pt idx="1204">
                  <c:v>-42.994095000000002</c:v>
                </c:pt>
                <c:pt idx="1205">
                  <c:v>-42.994095000000002</c:v>
                </c:pt>
                <c:pt idx="1206">
                  <c:v>-42.994095000000002</c:v>
                </c:pt>
                <c:pt idx="1207">
                  <c:v>-42.994095000000002</c:v>
                </c:pt>
                <c:pt idx="1208">
                  <c:v>-42.994095000000002</c:v>
                </c:pt>
                <c:pt idx="1209">
                  <c:v>-42.994095000000002</c:v>
                </c:pt>
                <c:pt idx="1210">
                  <c:v>-42.994095000000002</c:v>
                </c:pt>
                <c:pt idx="1211">
                  <c:v>-42.994095000000002</c:v>
                </c:pt>
                <c:pt idx="1212">
                  <c:v>-42.994095000000002</c:v>
                </c:pt>
                <c:pt idx="1213">
                  <c:v>-42.994095000000002</c:v>
                </c:pt>
                <c:pt idx="1214">
                  <c:v>-42.994095000000002</c:v>
                </c:pt>
                <c:pt idx="1215">
                  <c:v>-42.994095000000002</c:v>
                </c:pt>
                <c:pt idx="1216">
                  <c:v>-42.994095000000002</c:v>
                </c:pt>
                <c:pt idx="1217">
                  <c:v>-42.994095000000002</c:v>
                </c:pt>
                <c:pt idx="1218">
                  <c:v>-42.994095000000002</c:v>
                </c:pt>
                <c:pt idx="1219">
                  <c:v>-42.994095000000002</c:v>
                </c:pt>
                <c:pt idx="1220">
                  <c:v>-42.994095000000002</c:v>
                </c:pt>
                <c:pt idx="1221">
                  <c:v>-42.994095000000002</c:v>
                </c:pt>
                <c:pt idx="1222">
                  <c:v>-42.994095000000002</c:v>
                </c:pt>
                <c:pt idx="1223">
                  <c:v>-42.994095000000002</c:v>
                </c:pt>
                <c:pt idx="1224">
                  <c:v>-42.994095000000002</c:v>
                </c:pt>
                <c:pt idx="1225">
                  <c:v>-42.994095000000002</c:v>
                </c:pt>
                <c:pt idx="1226">
                  <c:v>-42.994095000000002</c:v>
                </c:pt>
                <c:pt idx="1227">
                  <c:v>-42.994095000000002</c:v>
                </c:pt>
                <c:pt idx="1228">
                  <c:v>-42.994095000000002</c:v>
                </c:pt>
                <c:pt idx="1229">
                  <c:v>-42.994095000000002</c:v>
                </c:pt>
                <c:pt idx="1230">
                  <c:v>-42.994095000000002</c:v>
                </c:pt>
                <c:pt idx="1231">
                  <c:v>-42.994095000000002</c:v>
                </c:pt>
                <c:pt idx="1232">
                  <c:v>-42.994095000000002</c:v>
                </c:pt>
                <c:pt idx="1233">
                  <c:v>-42.994095000000002</c:v>
                </c:pt>
                <c:pt idx="1234">
                  <c:v>-42.994095000000002</c:v>
                </c:pt>
                <c:pt idx="1235">
                  <c:v>-42.994095000000002</c:v>
                </c:pt>
                <c:pt idx="1236">
                  <c:v>-42.994095000000002</c:v>
                </c:pt>
                <c:pt idx="1237">
                  <c:v>-42.994095000000002</c:v>
                </c:pt>
                <c:pt idx="1238">
                  <c:v>-42.994095000000002</c:v>
                </c:pt>
                <c:pt idx="1239">
                  <c:v>-42.994095000000002</c:v>
                </c:pt>
                <c:pt idx="1240">
                  <c:v>-42.994095000000002</c:v>
                </c:pt>
                <c:pt idx="1241">
                  <c:v>-42.994095000000002</c:v>
                </c:pt>
                <c:pt idx="1242">
                  <c:v>-42.994095000000002</c:v>
                </c:pt>
                <c:pt idx="1243">
                  <c:v>-42.994095000000002</c:v>
                </c:pt>
                <c:pt idx="1244">
                  <c:v>-42.994095000000002</c:v>
                </c:pt>
                <c:pt idx="1245">
                  <c:v>-42.994095000000002</c:v>
                </c:pt>
                <c:pt idx="1246">
                  <c:v>-42.994095000000002</c:v>
                </c:pt>
                <c:pt idx="1247">
                  <c:v>-42.994095000000002</c:v>
                </c:pt>
                <c:pt idx="1248">
                  <c:v>-42.994095000000002</c:v>
                </c:pt>
                <c:pt idx="1249">
                  <c:v>-42.994095000000002</c:v>
                </c:pt>
                <c:pt idx="1250">
                  <c:v>-42.994095000000002</c:v>
                </c:pt>
                <c:pt idx="1251">
                  <c:v>-42.994095000000002</c:v>
                </c:pt>
                <c:pt idx="1252">
                  <c:v>-42.994095000000002</c:v>
                </c:pt>
                <c:pt idx="1253">
                  <c:v>-42.994095000000002</c:v>
                </c:pt>
                <c:pt idx="1254">
                  <c:v>-42.994095000000002</c:v>
                </c:pt>
                <c:pt idx="1255">
                  <c:v>-42.994095000000002</c:v>
                </c:pt>
                <c:pt idx="1256">
                  <c:v>-42.994095000000002</c:v>
                </c:pt>
                <c:pt idx="1257">
                  <c:v>-42.994095000000002</c:v>
                </c:pt>
                <c:pt idx="1258">
                  <c:v>-42.994095000000002</c:v>
                </c:pt>
                <c:pt idx="1259">
                  <c:v>-42.994095000000002</c:v>
                </c:pt>
                <c:pt idx="1260">
                  <c:v>-42.994095000000002</c:v>
                </c:pt>
                <c:pt idx="1261">
                  <c:v>-42.994095000000002</c:v>
                </c:pt>
                <c:pt idx="1262">
                  <c:v>-42.994095000000002</c:v>
                </c:pt>
                <c:pt idx="1263">
                  <c:v>-42.994095000000002</c:v>
                </c:pt>
                <c:pt idx="1264">
                  <c:v>-42.994095000000002</c:v>
                </c:pt>
                <c:pt idx="1265">
                  <c:v>-42.994095000000002</c:v>
                </c:pt>
                <c:pt idx="1266">
                  <c:v>-42.994095000000002</c:v>
                </c:pt>
                <c:pt idx="1267">
                  <c:v>-42.994095000000002</c:v>
                </c:pt>
                <c:pt idx="1268">
                  <c:v>-42.994095000000002</c:v>
                </c:pt>
                <c:pt idx="1269">
                  <c:v>-42.994095000000002</c:v>
                </c:pt>
                <c:pt idx="1270">
                  <c:v>-42.994095000000002</c:v>
                </c:pt>
                <c:pt idx="1271">
                  <c:v>-42.994095000000002</c:v>
                </c:pt>
                <c:pt idx="1272">
                  <c:v>-42.994095000000002</c:v>
                </c:pt>
                <c:pt idx="1273">
                  <c:v>-42.994095000000002</c:v>
                </c:pt>
                <c:pt idx="1274">
                  <c:v>-42.994095000000002</c:v>
                </c:pt>
                <c:pt idx="1275">
                  <c:v>-42.994095000000002</c:v>
                </c:pt>
                <c:pt idx="1276">
                  <c:v>-42.994095000000002</c:v>
                </c:pt>
                <c:pt idx="1277">
                  <c:v>-42.994095000000002</c:v>
                </c:pt>
                <c:pt idx="1278">
                  <c:v>-42.994095000000002</c:v>
                </c:pt>
                <c:pt idx="1279">
                  <c:v>-42.994095000000002</c:v>
                </c:pt>
                <c:pt idx="1280">
                  <c:v>-42.994095000000002</c:v>
                </c:pt>
                <c:pt idx="1281">
                  <c:v>-42.994095000000002</c:v>
                </c:pt>
                <c:pt idx="1282">
                  <c:v>-42.994095000000002</c:v>
                </c:pt>
                <c:pt idx="1283">
                  <c:v>-42.994095000000002</c:v>
                </c:pt>
                <c:pt idx="1284">
                  <c:v>-42.994095000000002</c:v>
                </c:pt>
                <c:pt idx="1285">
                  <c:v>-42.994095000000002</c:v>
                </c:pt>
                <c:pt idx="1286">
                  <c:v>-42.994095000000002</c:v>
                </c:pt>
                <c:pt idx="1287">
                  <c:v>-42.994095000000002</c:v>
                </c:pt>
                <c:pt idx="1288">
                  <c:v>-42.994095000000002</c:v>
                </c:pt>
                <c:pt idx="1289">
                  <c:v>-42.994095000000002</c:v>
                </c:pt>
                <c:pt idx="1290">
                  <c:v>-42.994095000000002</c:v>
                </c:pt>
                <c:pt idx="1291">
                  <c:v>-42.994095000000002</c:v>
                </c:pt>
                <c:pt idx="1292">
                  <c:v>-42.994095000000002</c:v>
                </c:pt>
                <c:pt idx="1293">
                  <c:v>-42.994095000000002</c:v>
                </c:pt>
                <c:pt idx="1294">
                  <c:v>-42.994095000000002</c:v>
                </c:pt>
                <c:pt idx="1295">
                  <c:v>-42.994095000000002</c:v>
                </c:pt>
                <c:pt idx="1296">
                  <c:v>-42.994095000000002</c:v>
                </c:pt>
                <c:pt idx="1297">
                  <c:v>-42.994095000000002</c:v>
                </c:pt>
                <c:pt idx="1298">
                  <c:v>-42.994095000000002</c:v>
                </c:pt>
                <c:pt idx="1299">
                  <c:v>-42.994095000000002</c:v>
                </c:pt>
                <c:pt idx="1300">
                  <c:v>-42.994095000000002</c:v>
                </c:pt>
                <c:pt idx="1301">
                  <c:v>-42.994095000000002</c:v>
                </c:pt>
                <c:pt idx="1302">
                  <c:v>-42.994095000000002</c:v>
                </c:pt>
                <c:pt idx="1303">
                  <c:v>-42.994095000000002</c:v>
                </c:pt>
                <c:pt idx="1304">
                  <c:v>-42.994095000000002</c:v>
                </c:pt>
                <c:pt idx="1305">
                  <c:v>-42.994095000000002</c:v>
                </c:pt>
                <c:pt idx="1306">
                  <c:v>-42.994095000000002</c:v>
                </c:pt>
                <c:pt idx="1307">
                  <c:v>-42.994095000000002</c:v>
                </c:pt>
                <c:pt idx="1308">
                  <c:v>-42.994095000000002</c:v>
                </c:pt>
                <c:pt idx="1309">
                  <c:v>-42.994095000000002</c:v>
                </c:pt>
                <c:pt idx="1310">
                  <c:v>-42.994095000000002</c:v>
                </c:pt>
                <c:pt idx="1311">
                  <c:v>-42.994095000000002</c:v>
                </c:pt>
                <c:pt idx="1312">
                  <c:v>-42.994095000000002</c:v>
                </c:pt>
                <c:pt idx="1313">
                  <c:v>-42.994095000000002</c:v>
                </c:pt>
                <c:pt idx="1314">
                  <c:v>-42.994095000000002</c:v>
                </c:pt>
                <c:pt idx="1315">
                  <c:v>-42.994095000000002</c:v>
                </c:pt>
                <c:pt idx="1316">
                  <c:v>-42.994095000000002</c:v>
                </c:pt>
                <c:pt idx="1317">
                  <c:v>-42.994095000000002</c:v>
                </c:pt>
                <c:pt idx="1318">
                  <c:v>-42.994095000000002</c:v>
                </c:pt>
                <c:pt idx="1319">
                  <c:v>-42.994095000000002</c:v>
                </c:pt>
                <c:pt idx="1320">
                  <c:v>-42.994095000000002</c:v>
                </c:pt>
                <c:pt idx="1321">
                  <c:v>-42.994095000000002</c:v>
                </c:pt>
                <c:pt idx="1322">
                  <c:v>-42.994095000000002</c:v>
                </c:pt>
                <c:pt idx="1323">
                  <c:v>-42.994095000000002</c:v>
                </c:pt>
                <c:pt idx="1324">
                  <c:v>-42.994095000000002</c:v>
                </c:pt>
                <c:pt idx="1325">
                  <c:v>-42.994095000000002</c:v>
                </c:pt>
                <c:pt idx="1326">
                  <c:v>-42.994095000000002</c:v>
                </c:pt>
                <c:pt idx="1327">
                  <c:v>-42.994095000000002</c:v>
                </c:pt>
                <c:pt idx="1328">
                  <c:v>-42.994095000000002</c:v>
                </c:pt>
                <c:pt idx="1329">
                  <c:v>-42.994095000000002</c:v>
                </c:pt>
                <c:pt idx="1330">
                  <c:v>-42.994095000000002</c:v>
                </c:pt>
                <c:pt idx="1331">
                  <c:v>-42.994095000000002</c:v>
                </c:pt>
                <c:pt idx="1332">
                  <c:v>-42.994095000000002</c:v>
                </c:pt>
                <c:pt idx="1333">
                  <c:v>-42.994095000000002</c:v>
                </c:pt>
                <c:pt idx="1334">
                  <c:v>-42.994095000000002</c:v>
                </c:pt>
                <c:pt idx="1335">
                  <c:v>-42.994095000000002</c:v>
                </c:pt>
                <c:pt idx="1336">
                  <c:v>-42.994095000000002</c:v>
                </c:pt>
                <c:pt idx="1337">
                  <c:v>-42.994095000000002</c:v>
                </c:pt>
                <c:pt idx="1338">
                  <c:v>-42.994095000000002</c:v>
                </c:pt>
                <c:pt idx="1339">
                  <c:v>-42.994095000000002</c:v>
                </c:pt>
                <c:pt idx="1340">
                  <c:v>-42.994095000000002</c:v>
                </c:pt>
                <c:pt idx="1341">
                  <c:v>-42.994095000000002</c:v>
                </c:pt>
                <c:pt idx="1342">
                  <c:v>-42.994095000000002</c:v>
                </c:pt>
                <c:pt idx="1343">
                  <c:v>-42.994095000000002</c:v>
                </c:pt>
                <c:pt idx="1344">
                  <c:v>-42.994095000000002</c:v>
                </c:pt>
                <c:pt idx="1345">
                  <c:v>-42.994095000000002</c:v>
                </c:pt>
                <c:pt idx="1346">
                  <c:v>-42.994095000000002</c:v>
                </c:pt>
                <c:pt idx="1347">
                  <c:v>-42.994095000000002</c:v>
                </c:pt>
                <c:pt idx="1348">
                  <c:v>-42.994095000000002</c:v>
                </c:pt>
                <c:pt idx="1349">
                  <c:v>-42.994095000000002</c:v>
                </c:pt>
                <c:pt idx="1350">
                  <c:v>-42.994095000000002</c:v>
                </c:pt>
                <c:pt idx="1351">
                  <c:v>-42.994095000000002</c:v>
                </c:pt>
                <c:pt idx="1352">
                  <c:v>-42.994095000000002</c:v>
                </c:pt>
                <c:pt idx="1353">
                  <c:v>-42.994095000000002</c:v>
                </c:pt>
                <c:pt idx="1354">
                  <c:v>-42.994095000000002</c:v>
                </c:pt>
                <c:pt idx="1355">
                  <c:v>-42.994095000000002</c:v>
                </c:pt>
                <c:pt idx="1356">
                  <c:v>-42.994095000000002</c:v>
                </c:pt>
                <c:pt idx="1357">
                  <c:v>-42.994095000000002</c:v>
                </c:pt>
                <c:pt idx="1358">
                  <c:v>-42.994095000000002</c:v>
                </c:pt>
                <c:pt idx="1359">
                  <c:v>-42.994095000000002</c:v>
                </c:pt>
                <c:pt idx="1360">
                  <c:v>-42.994095000000002</c:v>
                </c:pt>
                <c:pt idx="1361">
                  <c:v>-42.994095000000002</c:v>
                </c:pt>
                <c:pt idx="1362">
                  <c:v>-42.994095000000002</c:v>
                </c:pt>
                <c:pt idx="1363">
                  <c:v>-42.994095000000002</c:v>
                </c:pt>
                <c:pt idx="1364">
                  <c:v>-42.994095000000002</c:v>
                </c:pt>
                <c:pt idx="1365">
                  <c:v>-42.994095000000002</c:v>
                </c:pt>
                <c:pt idx="1366">
                  <c:v>-42.994095000000002</c:v>
                </c:pt>
                <c:pt idx="1367">
                  <c:v>-42.994095000000002</c:v>
                </c:pt>
                <c:pt idx="1368">
                  <c:v>-42.994095000000002</c:v>
                </c:pt>
                <c:pt idx="1369">
                  <c:v>-42.994095000000002</c:v>
                </c:pt>
                <c:pt idx="1370">
                  <c:v>-42.994095000000002</c:v>
                </c:pt>
                <c:pt idx="1371">
                  <c:v>-42.994095000000002</c:v>
                </c:pt>
                <c:pt idx="1372">
                  <c:v>-42.994095000000002</c:v>
                </c:pt>
                <c:pt idx="1373">
                  <c:v>-42.994095000000002</c:v>
                </c:pt>
                <c:pt idx="1374">
                  <c:v>-42.994095000000002</c:v>
                </c:pt>
                <c:pt idx="1375">
                  <c:v>-42.994095000000002</c:v>
                </c:pt>
                <c:pt idx="1376">
                  <c:v>-42.994095000000002</c:v>
                </c:pt>
                <c:pt idx="1377">
                  <c:v>-42.994095000000002</c:v>
                </c:pt>
                <c:pt idx="1378">
                  <c:v>-42.994095000000002</c:v>
                </c:pt>
                <c:pt idx="1379">
                  <c:v>-42.994095000000002</c:v>
                </c:pt>
                <c:pt idx="1380">
                  <c:v>-42.994095000000002</c:v>
                </c:pt>
                <c:pt idx="1381">
                  <c:v>-42.994095000000002</c:v>
                </c:pt>
                <c:pt idx="1382">
                  <c:v>-42.994095000000002</c:v>
                </c:pt>
                <c:pt idx="1383">
                  <c:v>-42.994095000000002</c:v>
                </c:pt>
                <c:pt idx="1384">
                  <c:v>-42.994095000000002</c:v>
                </c:pt>
                <c:pt idx="1385">
                  <c:v>-42.994095000000002</c:v>
                </c:pt>
                <c:pt idx="1386">
                  <c:v>-42.994095000000002</c:v>
                </c:pt>
                <c:pt idx="1387">
                  <c:v>-42.994095000000002</c:v>
                </c:pt>
                <c:pt idx="1388">
                  <c:v>-42.994095000000002</c:v>
                </c:pt>
                <c:pt idx="1389">
                  <c:v>-42.994095000000002</c:v>
                </c:pt>
                <c:pt idx="1390">
                  <c:v>-42.994095000000002</c:v>
                </c:pt>
                <c:pt idx="1391">
                  <c:v>-42.994095000000002</c:v>
                </c:pt>
                <c:pt idx="1392">
                  <c:v>-42.994095000000002</c:v>
                </c:pt>
                <c:pt idx="1393">
                  <c:v>-42.994095000000002</c:v>
                </c:pt>
                <c:pt idx="1394">
                  <c:v>-42.994095000000002</c:v>
                </c:pt>
                <c:pt idx="1395">
                  <c:v>-42.994095000000002</c:v>
                </c:pt>
                <c:pt idx="1396">
                  <c:v>-42.994095000000002</c:v>
                </c:pt>
                <c:pt idx="1397">
                  <c:v>-42.994095000000002</c:v>
                </c:pt>
                <c:pt idx="1398">
                  <c:v>-42.994095000000002</c:v>
                </c:pt>
                <c:pt idx="1399">
                  <c:v>-42.994095000000002</c:v>
                </c:pt>
                <c:pt idx="1400">
                  <c:v>-42.994095000000002</c:v>
                </c:pt>
                <c:pt idx="1401">
                  <c:v>-42.994095000000002</c:v>
                </c:pt>
                <c:pt idx="1402">
                  <c:v>-42.994095000000002</c:v>
                </c:pt>
                <c:pt idx="1403">
                  <c:v>-42.994095000000002</c:v>
                </c:pt>
                <c:pt idx="1404">
                  <c:v>-42.994095000000002</c:v>
                </c:pt>
                <c:pt idx="1405">
                  <c:v>-42.994095000000002</c:v>
                </c:pt>
                <c:pt idx="1406">
                  <c:v>-42.994095000000002</c:v>
                </c:pt>
                <c:pt idx="1407">
                  <c:v>-42.994095000000002</c:v>
                </c:pt>
                <c:pt idx="1408">
                  <c:v>-42.994095000000002</c:v>
                </c:pt>
                <c:pt idx="1409">
                  <c:v>-42.994095000000002</c:v>
                </c:pt>
                <c:pt idx="1410">
                  <c:v>-42.994095000000002</c:v>
                </c:pt>
                <c:pt idx="1411">
                  <c:v>-42.994095000000002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CCB-4A3F-B8E7-AC92927F0816}"/>
            </c:ext>
          </c:extLst>
        </c:ser>
        <c:ser>
          <c:idx val="1"/>
          <c:order val="1"/>
          <c:tx>
            <c:strRef>
              <c:f>JOINT!$H$1</c:f>
              <c:strCache>
                <c:ptCount val="1"/>
                <c:pt idx="0">
                  <c:v>Đáp ứng khớp 2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JOINT!$H$2:$H$1568</c:f>
              <c:numCache>
                <c:formatCode>General</c:formatCode>
                <c:ptCount val="1567"/>
                <c:pt idx="0">
                  <c:v>0.45</c:v>
                </c:pt>
                <c:pt idx="1">
                  <c:v>0.45</c:v>
                </c:pt>
                <c:pt idx="2">
                  <c:v>0.45</c:v>
                </c:pt>
                <c:pt idx="3">
                  <c:v>0.45</c:v>
                </c:pt>
                <c:pt idx="4">
                  <c:v>0.45</c:v>
                </c:pt>
                <c:pt idx="5">
                  <c:v>0.45</c:v>
                </c:pt>
                <c:pt idx="6">
                  <c:v>0.45</c:v>
                </c:pt>
                <c:pt idx="7">
                  <c:v>0.45</c:v>
                </c:pt>
                <c:pt idx="8">
                  <c:v>0.45</c:v>
                </c:pt>
                <c:pt idx="9">
                  <c:v>0.45</c:v>
                </c:pt>
                <c:pt idx="10">
                  <c:v>0.45</c:v>
                </c:pt>
                <c:pt idx="11">
                  <c:v>0.45</c:v>
                </c:pt>
                <c:pt idx="12">
                  <c:v>0.45</c:v>
                </c:pt>
                <c:pt idx="13">
                  <c:v>0.45</c:v>
                </c:pt>
                <c:pt idx="14">
                  <c:v>0.45</c:v>
                </c:pt>
                <c:pt idx="15">
                  <c:v>0.45</c:v>
                </c:pt>
                <c:pt idx="16">
                  <c:v>0.45</c:v>
                </c:pt>
                <c:pt idx="17">
                  <c:v>0.45</c:v>
                </c:pt>
                <c:pt idx="18">
                  <c:v>0.45</c:v>
                </c:pt>
                <c:pt idx="19">
                  <c:v>0.45</c:v>
                </c:pt>
                <c:pt idx="20">
                  <c:v>0.45</c:v>
                </c:pt>
                <c:pt idx="21">
                  <c:v>0.45</c:v>
                </c:pt>
                <c:pt idx="22">
                  <c:v>0.45</c:v>
                </c:pt>
                <c:pt idx="23">
                  <c:v>0.45</c:v>
                </c:pt>
                <c:pt idx="24">
                  <c:v>0.45</c:v>
                </c:pt>
                <c:pt idx="25">
                  <c:v>0.45</c:v>
                </c:pt>
                <c:pt idx="26">
                  <c:v>0.45</c:v>
                </c:pt>
                <c:pt idx="27">
                  <c:v>0.45</c:v>
                </c:pt>
                <c:pt idx="28">
                  <c:v>0.45</c:v>
                </c:pt>
                <c:pt idx="29">
                  <c:v>0.45</c:v>
                </c:pt>
                <c:pt idx="30">
                  <c:v>0.45</c:v>
                </c:pt>
                <c:pt idx="31">
                  <c:v>0.45</c:v>
                </c:pt>
                <c:pt idx="32">
                  <c:v>0.45</c:v>
                </c:pt>
                <c:pt idx="33">
                  <c:v>0.45</c:v>
                </c:pt>
                <c:pt idx="34">
                  <c:v>0.45</c:v>
                </c:pt>
                <c:pt idx="35">
                  <c:v>0.45</c:v>
                </c:pt>
                <c:pt idx="36">
                  <c:v>0.45</c:v>
                </c:pt>
                <c:pt idx="37">
                  <c:v>0.45</c:v>
                </c:pt>
                <c:pt idx="38">
                  <c:v>0.45</c:v>
                </c:pt>
                <c:pt idx="39">
                  <c:v>0.45</c:v>
                </c:pt>
                <c:pt idx="40">
                  <c:v>0.45</c:v>
                </c:pt>
                <c:pt idx="41">
                  <c:v>0.45</c:v>
                </c:pt>
                <c:pt idx="42">
                  <c:v>0.45</c:v>
                </c:pt>
                <c:pt idx="43">
                  <c:v>0.45</c:v>
                </c:pt>
                <c:pt idx="44">
                  <c:v>0.45</c:v>
                </c:pt>
                <c:pt idx="45">
                  <c:v>0.45</c:v>
                </c:pt>
                <c:pt idx="46">
                  <c:v>0.45</c:v>
                </c:pt>
                <c:pt idx="47">
                  <c:v>0.45</c:v>
                </c:pt>
                <c:pt idx="48">
                  <c:v>0.45</c:v>
                </c:pt>
                <c:pt idx="49">
                  <c:v>0.45</c:v>
                </c:pt>
                <c:pt idx="50">
                  <c:v>0.45</c:v>
                </c:pt>
                <c:pt idx="51">
                  <c:v>0.45</c:v>
                </c:pt>
                <c:pt idx="52">
                  <c:v>0.45</c:v>
                </c:pt>
                <c:pt idx="53">
                  <c:v>0.45</c:v>
                </c:pt>
                <c:pt idx="54">
                  <c:v>0.45</c:v>
                </c:pt>
                <c:pt idx="55">
                  <c:v>0.45</c:v>
                </c:pt>
                <c:pt idx="56">
                  <c:v>0.45</c:v>
                </c:pt>
                <c:pt idx="57">
                  <c:v>0.45</c:v>
                </c:pt>
                <c:pt idx="58">
                  <c:v>0.45</c:v>
                </c:pt>
                <c:pt idx="59">
                  <c:v>0.45</c:v>
                </c:pt>
                <c:pt idx="60">
                  <c:v>0.45</c:v>
                </c:pt>
                <c:pt idx="61">
                  <c:v>0.45</c:v>
                </c:pt>
                <c:pt idx="62">
                  <c:v>0.45</c:v>
                </c:pt>
                <c:pt idx="63">
                  <c:v>0.45</c:v>
                </c:pt>
                <c:pt idx="64">
                  <c:v>0.45</c:v>
                </c:pt>
                <c:pt idx="65">
                  <c:v>0.45</c:v>
                </c:pt>
                <c:pt idx="66">
                  <c:v>0.45</c:v>
                </c:pt>
                <c:pt idx="67">
                  <c:v>0.45</c:v>
                </c:pt>
                <c:pt idx="68">
                  <c:v>0.45</c:v>
                </c:pt>
                <c:pt idx="69">
                  <c:v>0.45</c:v>
                </c:pt>
                <c:pt idx="70">
                  <c:v>0.45</c:v>
                </c:pt>
                <c:pt idx="71">
                  <c:v>0.45</c:v>
                </c:pt>
                <c:pt idx="72">
                  <c:v>0.45</c:v>
                </c:pt>
                <c:pt idx="73">
                  <c:v>0.45</c:v>
                </c:pt>
                <c:pt idx="74">
                  <c:v>0.45</c:v>
                </c:pt>
                <c:pt idx="75">
                  <c:v>0.45</c:v>
                </c:pt>
                <c:pt idx="76">
                  <c:v>0.45</c:v>
                </c:pt>
                <c:pt idx="77">
                  <c:v>0.45</c:v>
                </c:pt>
                <c:pt idx="78">
                  <c:v>0.45</c:v>
                </c:pt>
                <c:pt idx="79">
                  <c:v>0.45</c:v>
                </c:pt>
                <c:pt idx="80">
                  <c:v>0.45</c:v>
                </c:pt>
                <c:pt idx="81">
                  <c:v>0.45</c:v>
                </c:pt>
                <c:pt idx="82">
                  <c:v>0.45</c:v>
                </c:pt>
                <c:pt idx="83">
                  <c:v>0.45</c:v>
                </c:pt>
                <c:pt idx="84">
                  <c:v>0.45</c:v>
                </c:pt>
                <c:pt idx="85">
                  <c:v>0.45</c:v>
                </c:pt>
                <c:pt idx="86">
                  <c:v>0.45</c:v>
                </c:pt>
                <c:pt idx="87">
                  <c:v>0.45</c:v>
                </c:pt>
                <c:pt idx="88">
                  <c:v>0.45</c:v>
                </c:pt>
                <c:pt idx="89">
                  <c:v>0.45</c:v>
                </c:pt>
                <c:pt idx="90">
                  <c:v>0.45</c:v>
                </c:pt>
                <c:pt idx="91">
                  <c:v>0.45</c:v>
                </c:pt>
                <c:pt idx="92">
                  <c:v>0.45</c:v>
                </c:pt>
                <c:pt idx="93">
                  <c:v>0.45</c:v>
                </c:pt>
                <c:pt idx="94">
                  <c:v>0.45</c:v>
                </c:pt>
                <c:pt idx="95">
                  <c:v>0.45</c:v>
                </c:pt>
                <c:pt idx="96">
                  <c:v>0.45</c:v>
                </c:pt>
                <c:pt idx="97">
                  <c:v>0.45</c:v>
                </c:pt>
                <c:pt idx="98">
                  <c:v>0.45</c:v>
                </c:pt>
                <c:pt idx="99">
                  <c:v>0.45</c:v>
                </c:pt>
                <c:pt idx="100">
                  <c:v>0.45</c:v>
                </c:pt>
                <c:pt idx="101">
                  <c:v>0.45</c:v>
                </c:pt>
                <c:pt idx="102">
                  <c:v>0.45</c:v>
                </c:pt>
                <c:pt idx="103">
                  <c:v>0.45</c:v>
                </c:pt>
                <c:pt idx="104">
                  <c:v>0.45</c:v>
                </c:pt>
                <c:pt idx="105">
                  <c:v>0.45</c:v>
                </c:pt>
                <c:pt idx="106">
                  <c:v>0.45</c:v>
                </c:pt>
                <c:pt idx="107">
                  <c:v>0.45</c:v>
                </c:pt>
                <c:pt idx="108">
                  <c:v>0.45</c:v>
                </c:pt>
                <c:pt idx="109">
                  <c:v>0.45</c:v>
                </c:pt>
                <c:pt idx="110">
                  <c:v>0.45</c:v>
                </c:pt>
                <c:pt idx="111">
                  <c:v>0.45</c:v>
                </c:pt>
                <c:pt idx="112">
                  <c:v>0.45</c:v>
                </c:pt>
                <c:pt idx="113">
                  <c:v>0.45</c:v>
                </c:pt>
                <c:pt idx="114">
                  <c:v>0.45</c:v>
                </c:pt>
                <c:pt idx="115">
                  <c:v>0.45</c:v>
                </c:pt>
                <c:pt idx="116">
                  <c:v>0.45</c:v>
                </c:pt>
                <c:pt idx="117">
                  <c:v>0.45</c:v>
                </c:pt>
                <c:pt idx="118">
                  <c:v>0.45</c:v>
                </c:pt>
                <c:pt idx="119">
                  <c:v>0.45</c:v>
                </c:pt>
                <c:pt idx="120">
                  <c:v>0.45</c:v>
                </c:pt>
                <c:pt idx="121">
                  <c:v>0.45</c:v>
                </c:pt>
                <c:pt idx="122">
                  <c:v>0.45</c:v>
                </c:pt>
                <c:pt idx="123">
                  <c:v>0.45</c:v>
                </c:pt>
                <c:pt idx="124">
                  <c:v>0.45</c:v>
                </c:pt>
                <c:pt idx="125">
                  <c:v>0.45</c:v>
                </c:pt>
                <c:pt idx="126">
                  <c:v>0.45</c:v>
                </c:pt>
                <c:pt idx="127">
                  <c:v>0.45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0.45</c:v>
                </c:pt>
                <c:pt idx="156">
                  <c:v>0.45</c:v>
                </c:pt>
                <c:pt idx="157">
                  <c:v>0.45</c:v>
                </c:pt>
                <c:pt idx="158">
                  <c:v>0.45</c:v>
                </c:pt>
                <c:pt idx="159">
                  <c:v>0.45</c:v>
                </c:pt>
                <c:pt idx="160">
                  <c:v>0.45</c:v>
                </c:pt>
                <c:pt idx="161">
                  <c:v>0.45</c:v>
                </c:pt>
                <c:pt idx="162">
                  <c:v>0.45</c:v>
                </c:pt>
                <c:pt idx="163">
                  <c:v>0.45</c:v>
                </c:pt>
                <c:pt idx="164">
                  <c:v>0.45</c:v>
                </c:pt>
                <c:pt idx="165">
                  <c:v>0.45</c:v>
                </c:pt>
                <c:pt idx="166">
                  <c:v>0.45</c:v>
                </c:pt>
                <c:pt idx="167">
                  <c:v>0.45</c:v>
                </c:pt>
                <c:pt idx="168">
                  <c:v>0.45</c:v>
                </c:pt>
                <c:pt idx="169">
                  <c:v>0.45</c:v>
                </c:pt>
                <c:pt idx="170">
                  <c:v>0.45</c:v>
                </c:pt>
                <c:pt idx="171">
                  <c:v>0.45</c:v>
                </c:pt>
                <c:pt idx="172">
                  <c:v>0.45</c:v>
                </c:pt>
                <c:pt idx="173">
                  <c:v>0.45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0.45</c:v>
                </c:pt>
                <c:pt idx="179">
                  <c:v>0.45</c:v>
                </c:pt>
                <c:pt idx="180">
                  <c:v>0.45</c:v>
                </c:pt>
                <c:pt idx="181">
                  <c:v>0.45</c:v>
                </c:pt>
                <c:pt idx="182">
                  <c:v>0.45</c:v>
                </c:pt>
                <c:pt idx="183">
                  <c:v>0.45</c:v>
                </c:pt>
                <c:pt idx="184">
                  <c:v>0.45</c:v>
                </c:pt>
                <c:pt idx="185">
                  <c:v>0.45</c:v>
                </c:pt>
                <c:pt idx="186">
                  <c:v>0.45</c:v>
                </c:pt>
                <c:pt idx="187">
                  <c:v>0.45</c:v>
                </c:pt>
                <c:pt idx="188">
                  <c:v>0.45</c:v>
                </c:pt>
                <c:pt idx="189">
                  <c:v>0.45</c:v>
                </c:pt>
                <c:pt idx="190">
                  <c:v>0.45</c:v>
                </c:pt>
                <c:pt idx="191">
                  <c:v>0.45</c:v>
                </c:pt>
                <c:pt idx="192">
                  <c:v>0.45</c:v>
                </c:pt>
                <c:pt idx="193">
                  <c:v>0.45</c:v>
                </c:pt>
                <c:pt idx="194">
                  <c:v>0.45</c:v>
                </c:pt>
                <c:pt idx="195">
                  <c:v>0.45</c:v>
                </c:pt>
                <c:pt idx="196">
                  <c:v>0.45</c:v>
                </c:pt>
                <c:pt idx="197">
                  <c:v>0.45</c:v>
                </c:pt>
                <c:pt idx="198">
                  <c:v>0</c:v>
                </c:pt>
                <c:pt idx="199">
                  <c:v>0</c:v>
                </c:pt>
                <c:pt idx="200">
                  <c:v>0.45</c:v>
                </c:pt>
                <c:pt idx="201">
                  <c:v>0.45</c:v>
                </c:pt>
                <c:pt idx="202">
                  <c:v>0.45</c:v>
                </c:pt>
                <c:pt idx="203">
                  <c:v>0.45</c:v>
                </c:pt>
                <c:pt idx="204">
                  <c:v>0.45</c:v>
                </c:pt>
                <c:pt idx="205">
                  <c:v>0.45</c:v>
                </c:pt>
                <c:pt idx="206">
                  <c:v>0.45</c:v>
                </c:pt>
                <c:pt idx="207">
                  <c:v>0.45</c:v>
                </c:pt>
                <c:pt idx="208">
                  <c:v>-0.45</c:v>
                </c:pt>
                <c:pt idx="209">
                  <c:v>-0.45</c:v>
                </c:pt>
                <c:pt idx="210">
                  <c:v>-0.45</c:v>
                </c:pt>
                <c:pt idx="211">
                  <c:v>-0.45</c:v>
                </c:pt>
                <c:pt idx="212">
                  <c:v>-0.45</c:v>
                </c:pt>
                <c:pt idx="213">
                  <c:v>-0.45</c:v>
                </c:pt>
                <c:pt idx="214">
                  <c:v>-0.45</c:v>
                </c:pt>
                <c:pt idx="215">
                  <c:v>-0.45</c:v>
                </c:pt>
                <c:pt idx="216">
                  <c:v>-0.45</c:v>
                </c:pt>
                <c:pt idx="217">
                  <c:v>-0.45</c:v>
                </c:pt>
                <c:pt idx="218">
                  <c:v>-0.45</c:v>
                </c:pt>
                <c:pt idx="219">
                  <c:v>-0.45</c:v>
                </c:pt>
                <c:pt idx="220">
                  <c:v>-0.45</c:v>
                </c:pt>
                <c:pt idx="221">
                  <c:v>-0.45</c:v>
                </c:pt>
                <c:pt idx="222">
                  <c:v>-0.45</c:v>
                </c:pt>
                <c:pt idx="223">
                  <c:v>-0.45</c:v>
                </c:pt>
                <c:pt idx="224">
                  <c:v>-0.45</c:v>
                </c:pt>
                <c:pt idx="225">
                  <c:v>-0.45</c:v>
                </c:pt>
                <c:pt idx="226">
                  <c:v>-0.45</c:v>
                </c:pt>
                <c:pt idx="227">
                  <c:v>-0.45</c:v>
                </c:pt>
                <c:pt idx="228">
                  <c:v>-0.45</c:v>
                </c:pt>
                <c:pt idx="229">
                  <c:v>-0.45</c:v>
                </c:pt>
                <c:pt idx="230">
                  <c:v>-0.45</c:v>
                </c:pt>
                <c:pt idx="231">
                  <c:v>-0.45</c:v>
                </c:pt>
                <c:pt idx="232">
                  <c:v>-0.45</c:v>
                </c:pt>
                <c:pt idx="233">
                  <c:v>-0.45</c:v>
                </c:pt>
                <c:pt idx="234">
                  <c:v>-0.45</c:v>
                </c:pt>
                <c:pt idx="235">
                  <c:v>-0.45</c:v>
                </c:pt>
                <c:pt idx="236">
                  <c:v>-0.45</c:v>
                </c:pt>
                <c:pt idx="237">
                  <c:v>-0.45</c:v>
                </c:pt>
                <c:pt idx="238">
                  <c:v>-0.45</c:v>
                </c:pt>
                <c:pt idx="239">
                  <c:v>-0.45</c:v>
                </c:pt>
                <c:pt idx="240">
                  <c:v>-0.45</c:v>
                </c:pt>
                <c:pt idx="241">
                  <c:v>-0.45</c:v>
                </c:pt>
                <c:pt idx="242">
                  <c:v>-0.45</c:v>
                </c:pt>
                <c:pt idx="243">
                  <c:v>-0.45</c:v>
                </c:pt>
                <c:pt idx="244">
                  <c:v>-0.45</c:v>
                </c:pt>
                <c:pt idx="245">
                  <c:v>-0.45</c:v>
                </c:pt>
                <c:pt idx="246">
                  <c:v>-0.45</c:v>
                </c:pt>
                <c:pt idx="247">
                  <c:v>-0.45</c:v>
                </c:pt>
                <c:pt idx="248">
                  <c:v>-0.45</c:v>
                </c:pt>
                <c:pt idx="249">
                  <c:v>-0.45</c:v>
                </c:pt>
                <c:pt idx="250">
                  <c:v>-0.45</c:v>
                </c:pt>
                <c:pt idx="251">
                  <c:v>-0.45</c:v>
                </c:pt>
                <c:pt idx="252">
                  <c:v>-0.45</c:v>
                </c:pt>
                <c:pt idx="253">
                  <c:v>-0.45</c:v>
                </c:pt>
                <c:pt idx="254">
                  <c:v>-0.45</c:v>
                </c:pt>
                <c:pt idx="255">
                  <c:v>-0.45</c:v>
                </c:pt>
                <c:pt idx="256">
                  <c:v>-0.45</c:v>
                </c:pt>
                <c:pt idx="257">
                  <c:v>-0.45</c:v>
                </c:pt>
                <c:pt idx="258">
                  <c:v>-0.45</c:v>
                </c:pt>
                <c:pt idx="259">
                  <c:v>-0.45</c:v>
                </c:pt>
                <c:pt idx="260">
                  <c:v>-0.45</c:v>
                </c:pt>
                <c:pt idx="261">
                  <c:v>-0.45</c:v>
                </c:pt>
                <c:pt idx="262">
                  <c:v>-0.45</c:v>
                </c:pt>
                <c:pt idx="263">
                  <c:v>-0.45</c:v>
                </c:pt>
                <c:pt idx="264">
                  <c:v>-0.45</c:v>
                </c:pt>
                <c:pt idx="265">
                  <c:v>-0.45</c:v>
                </c:pt>
                <c:pt idx="266">
                  <c:v>-0.45</c:v>
                </c:pt>
                <c:pt idx="267">
                  <c:v>-0.45</c:v>
                </c:pt>
                <c:pt idx="268">
                  <c:v>-0.45</c:v>
                </c:pt>
                <c:pt idx="269">
                  <c:v>-0.45</c:v>
                </c:pt>
                <c:pt idx="270">
                  <c:v>-0.45</c:v>
                </c:pt>
                <c:pt idx="271">
                  <c:v>-0.45</c:v>
                </c:pt>
                <c:pt idx="272">
                  <c:v>-0.45</c:v>
                </c:pt>
                <c:pt idx="273">
                  <c:v>-0.45</c:v>
                </c:pt>
                <c:pt idx="274">
                  <c:v>-0.45</c:v>
                </c:pt>
                <c:pt idx="275">
                  <c:v>-0.45</c:v>
                </c:pt>
                <c:pt idx="276">
                  <c:v>-0.45</c:v>
                </c:pt>
                <c:pt idx="277">
                  <c:v>-0.45</c:v>
                </c:pt>
                <c:pt idx="278">
                  <c:v>-0.45</c:v>
                </c:pt>
                <c:pt idx="279">
                  <c:v>-0.45</c:v>
                </c:pt>
                <c:pt idx="280">
                  <c:v>-0.45</c:v>
                </c:pt>
                <c:pt idx="281">
                  <c:v>-0.45</c:v>
                </c:pt>
                <c:pt idx="282">
                  <c:v>-0.45</c:v>
                </c:pt>
                <c:pt idx="283">
                  <c:v>-0.45</c:v>
                </c:pt>
                <c:pt idx="284">
                  <c:v>-0.45</c:v>
                </c:pt>
                <c:pt idx="285">
                  <c:v>-0.45</c:v>
                </c:pt>
                <c:pt idx="286">
                  <c:v>-0.45</c:v>
                </c:pt>
                <c:pt idx="287">
                  <c:v>-0.45</c:v>
                </c:pt>
                <c:pt idx="288">
                  <c:v>-0.45</c:v>
                </c:pt>
                <c:pt idx="289">
                  <c:v>-0.45</c:v>
                </c:pt>
                <c:pt idx="290">
                  <c:v>-0.45</c:v>
                </c:pt>
                <c:pt idx="291">
                  <c:v>-0.45</c:v>
                </c:pt>
                <c:pt idx="292">
                  <c:v>-0.45</c:v>
                </c:pt>
                <c:pt idx="293">
                  <c:v>-0.45</c:v>
                </c:pt>
                <c:pt idx="294">
                  <c:v>-0.45</c:v>
                </c:pt>
                <c:pt idx="295">
                  <c:v>-0.45</c:v>
                </c:pt>
                <c:pt idx="296">
                  <c:v>-0.45</c:v>
                </c:pt>
                <c:pt idx="297">
                  <c:v>-0.45</c:v>
                </c:pt>
                <c:pt idx="298">
                  <c:v>-0.45</c:v>
                </c:pt>
                <c:pt idx="299">
                  <c:v>-0.45</c:v>
                </c:pt>
                <c:pt idx="300">
                  <c:v>-0.45</c:v>
                </c:pt>
                <c:pt idx="301">
                  <c:v>-0.45</c:v>
                </c:pt>
                <c:pt idx="302">
                  <c:v>-0.45</c:v>
                </c:pt>
                <c:pt idx="303">
                  <c:v>-0.45</c:v>
                </c:pt>
                <c:pt idx="304">
                  <c:v>-0.45</c:v>
                </c:pt>
                <c:pt idx="305">
                  <c:v>-0.45</c:v>
                </c:pt>
                <c:pt idx="306">
                  <c:v>-0.45</c:v>
                </c:pt>
                <c:pt idx="307">
                  <c:v>-0.45</c:v>
                </c:pt>
                <c:pt idx="308">
                  <c:v>-0.45</c:v>
                </c:pt>
                <c:pt idx="309">
                  <c:v>-0.45</c:v>
                </c:pt>
                <c:pt idx="310">
                  <c:v>-0.45</c:v>
                </c:pt>
                <c:pt idx="311">
                  <c:v>-0.45</c:v>
                </c:pt>
                <c:pt idx="312">
                  <c:v>-0.45</c:v>
                </c:pt>
                <c:pt idx="313">
                  <c:v>-0.45</c:v>
                </c:pt>
                <c:pt idx="314">
                  <c:v>-0.45</c:v>
                </c:pt>
                <c:pt idx="315">
                  <c:v>-0.45</c:v>
                </c:pt>
                <c:pt idx="316">
                  <c:v>-0.45</c:v>
                </c:pt>
                <c:pt idx="317">
                  <c:v>-0.45</c:v>
                </c:pt>
                <c:pt idx="318">
                  <c:v>-0.45</c:v>
                </c:pt>
                <c:pt idx="319">
                  <c:v>-0.45</c:v>
                </c:pt>
                <c:pt idx="320">
                  <c:v>-0.45</c:v>
                </c:pt>
                <c:pt idx="321">
                  <c:v>-0.45</c:v>
                </c:pt>
                <c:pt idx="322">
                  <c:v>-0.45</c:v>
                </c:pt>
                <c:pt idx="323">
                  <c:v>-0.45</c:v>
                </c:pt>
                <c:pt idx="324">
                  <c:v>-0.45</c:v>
                </c:pt>
                <c:pt idx="325">
                  <c:v>-0.45</c:v>
                </c:pt>
                <c:pt idx="326">
                  <c:v>-0.45</c:v>
                </c:pt>
                <c:pt idx="327">
                  <c:v>-0.45</c:v>
                </c:pt>
                <c:pt idx="328">
                  <c:v>-0.45</c:v>
                </c:pt>
                <c:pt idx="329">
                  <c:v>-0.45</c:v>
                </c:pt>
                <c:pt idx="330">
                  <c:v>-0.45</c:v>
                </c:pt>
                <c:pt idx="331">
                  <c:v>-0.45</c:v>
                </c:pt>
                <c:pt idx="332">
                  <c:v>-0.45</c:v>
                </c:pt>
                <c:pt idx="333">
                  <c:v>-0.45</c:v>
                </c:pt>
                <c:pt idx="334">
                  <c:v>-0.45</c:v>
                </c:pt>
                <c:pt idx="335">
                  <c:v>-0.45</c:v>
                </c:pt>
                <c:pt idx="336">
                  <c:v>-0.45</c:v>
                </c:pt>
                <c:pt idx="337">
                  <c:v>-0.45</c:v>
                </c:pt>
                <c:pt idx="338">
                  <c:v>-0.45</c:v>
                </c:pt>
                <c:pt idx="339">
                  <c:v>-0.45</c:v>
                </c:pt>
                <c:pt idx="340">
                  <c:v>-0.45</c:v>
                </c:pt>
                <c:pt idx="341">
                  <c:v>-0.45</c:v>
                </c:pt>
                <c:pt idx="342">
                  <c:v>-0.45</c:v>
                </c:pt>
                <c:pt idx="343">
                  <c:v>-0.45</c:v>
                </c:pt>
                <c:pt idx="344">
                  <c:v>-0.45</c:v>
                </c:pt>
                <c:pt idx="345">
                  <c:v>-0.45</c:v>
                </c:pt>
                <c:pt idx="346">
                  <c:v>-0.45</c:v>
                </c:pt>
                <c:pt idx="347">
                  <c:v>-0.45</c:v>
                </c:pt>
                <c:pt idx="348">
                  <c:v>-0.45</c:v>
                </c:pt>
                <c:pt idx="349">
                  <c:v>-0.45</c:v>
                </c:pt>
                <c:pt idx="350">
                  <c:v>-0.45</c:v>
                </c:pt>
                <c:pt idx="351">
                  <c:v>-0.45</c:v>
                </c:pt>
                <c:pt idx="352">
                  <c:v>-0.45</c:v>
                </c:pt>
                <c:pt idx="353">
                  <c:v>-0.45</c:v>
                </c:pt>
                <c:pt idx="354">
                  <c:v>-0.45</c:v>
                </c:pt>
                <c:pt idx="355">
                  <c:v>-0.45</c:v>
                </c:pt>
                <c:pt idx="356">
                  <c:v>-0.45</c:v>
                </c:pt>
                <c:pt idx="357">
                  <c:v>-0.45</c:v>
                </c:pt>
                <c:pt idx="358">
                  <c:v>-0.45</c:v>
                </c:pt>
                <c:pt idx="359">
                  <c:v>-0.45</c:v>
                </c:pt>
                <c:pt idx="360">
                  <c:v>-0.45</c:v>
                </c:pt>
                <c:pt idx="361">
                  <c:v>-0.45</c:v>
                </c:pt>
                <c:pt idx="362">
                  <c:v>-0.45</c:v>
                </c:pt>
                <c:pt idx="363">
                  <c:v>-0.45</c:v>
                </c:pt>
                <c:pt idx="364">
                  <c:v>-0.45</c:v>
                </c:pt>
                <c:pt idx="365">
                  <c:v>-0.45</c:v>
                </c:pt>
                <c:pt idx="366">
                  <c:v>-0.45</c:v>
                </c:pt>
                <c:pt idx="367">
                  <c:v>-0.45</c:v>
                </c:pt>
                <c:pt idx="368">
                  <c:v>-0.45</c:v>
                </c:pt>
                <c:pt idx="369">
                  <c:v>-0.45</c:v>
                </c:pt>
                <c:pt idx="370">
                  <c:v>-0.45</c:v>
                </c:pt>
                <c:pt idx="371">
                  <c:v>-0.45</c:v>
                </c:pt>
                <c:pt idx="372">
                  <c:v>-0.45</c:v>
                </c:pt>
                <c:pt idx="373">
                  <c:v>-0.45</c:v>
                </c:pt>
                <c:pt idx="374">
                  <c:v>-0.45</c:v>
                </c:pt>
                <c:pt idx="375">
                  <c:v>-0.45</c:v>
                </c:pt>
                <c:pt idx="376">
                  <c:v>-0.45</c:v>
                </c:pt>
                <c:pt idx="377">
                  <c:v>-0.45</c:v>
                </c:pt>
                <c:pt idx="378">
                  <c:v>-0.45</c:v>
                </c:pt>
                <c:pt idx="379">
                  <c:v>-0.45</c:v>
                </c:pt>
                <c:pt idx="380">
                  <c:v>-0.45</c:v>
                </c:pt>
                <c:pt idx="381">
                  <c:v>-0.45</c:v>
                </c:pt>
                <c:pt idx="382">
                  <c:v>-0.45</c:v>
                </c:pt>
                <c:pt idx="383">
                  <c:v>-0.45</c:v>
                </c:pt>
                <c:pt idx="384">
                  <c:v>-0.45</c:v>
                </c:pt>
                <c:pt idx="385">
                  <c:v>-0.45</c:v>
                </c:pt>
                <c:pt idx="386">
                  <c:v>-0.45</c:v>
                </c:pt>
                <c:pt idx="387">
                  <c:v>-0.45</c:v>
                </c:pt>
                <c:pt idx="388">
                  <c:v>-0.45</c:v>
                </c:pt>
                <c:pt idx="389">
                  <c:v>-0.45</c:v>
                </c:pt>
                <c:pt idx="390">
                  <c:v>-0.45</c:v>
                </c:pt>
                <c:pt idx="391">
                  <c:v>-0.45</c:v>
                </c:pt>
                <c:pt idx="392">
                  <c:v>-0.45</c:v>
                </c:pt>
                <c:pt idx="393">
                  <c:v>-0.45</c:v>
                </c:pt>
                <c:pt idx="394">
                  <c:v>-0.45</c:v>
                </c:pt>
                <c:pt idx="395">
                  <c:v>-0.45</c:v>
                </c:pt>
                <c:pt idx="396">
                  <c:v>-0.45</c:v>
                </c:pt>
                <c:pt idx="397">
                  <c:v>-0.45</c:v>
                </c:pt>
                <c:pt idx="398">
                  <c:v>-0.45</c:v>
                </c:pt>
                <c:pt idx="399">
                  <c:v>-0.45</c:v>
                </c:pt>
                <c:pt idx="400">
                  <c:v>-0.45</c:v>
                </c:pt>
                <c:pt idx="401">
                  <c:v>-0.45</c:v>
                </c:pt>
                <c:pt idx="402">
                  <c:v>-0.45</c:v>
                </c:pt>
                <c:pt idx="403">
                  <c:v>-0.45</c:v>
                </c:pt>
                <c:pt idx="404">
                  <c:v>-0.45</c:v>
                </c:pt>
                <c:pt idx="405">
                  <c:v>-0.45</c:v>
                </c:pt>
                <c:pt idx="406">
                  <c:v>-0.45</c:v>
                </c:pt>
                <c:pt idx="407">
                  <c:v>-0.45</c:v>
                </c:pt>
                <c:pt idx="408">
                  <c:v>-0.45</c:v>
                </c:pt>
                <c:pt idx="409">
                  <c:v>-0.45</c:v>
                </c:pt>
                <c:pt idx="410">
                  <c:v>-0.45</c:v>
                </c:pt>
                <c:pt idx="411">
                  <c:v>-0.45</c:v>
                </c:pt>
                <c:pt idx="412">
                  <c:v>-0.45</c:v>
                </c:pt>
                <c:pt idx="413">
                  <c:v>-0.45</c:v>
                </c:pt>
                <c:pt idx="414">
                  <c:v>-0.45</c:v>
                </c:pt>
                <c:pt idx="415">
                  <c:v>-0.45</c:v>
                </c:pt>
                <c:pt idx="416">
                  <c:v>-0.45</c:v>
                </c:pt>
                <c:pt idx="417">
                  <c:v>-0.45</c:v>
                </c:pt>
                <c:pt idx="418">
                  <c:v>-0.45</c:v>
                </c:pt>
                <c:pt idx="419">
                  <c:v>-0.45</c:v>
                </c:pt>
                <c:pt idx="420">
                  <c:v>-0.45</c:v>
                </c:pt>
                <c:pt idx="421">
                  <c:v>-0.45</c:v>
                </c:pt>
                <c:pt idx="422">
                  <c:v>-0.45</c:v>
                </c:pt>
                <c:pt idx="423">
                  <c:v>-0.45</c:v>
                </c:pt>
                <c:pt idx="424">
                  <c:v>-0.45</c:v>
                </c:pt>
                <c:pt idx="425">
                  <c:v>-0.45</c:v>
                </c:pt>
                <c:pt idx="426">
                  <c:v>-0.45</c:v>
                </c:pt>
                <c:pt idx="427">
                  <c:v>-0.45</c:v>
                </c:pt>
                <c:pt idx="428">
                  <c:v>-0.45</c:v>
                </c:pt>
                <c:pt idx="429">
                  <c:v>-0.45</c:v>
                </c:pt>
                <c:pt idx="430">
                  <c:v>-0.45</c:v>
                </c:pt>
                <c:pt idx="431">
                  <c:v>-0.45</c:v>
                </c:pt>
                <c:pt idx="432">
                  <c:v>-0.45</c:v>
                </c:pt>
                <c:pt idx="433">
                  <c:v>-0.45</c:v>
                </c:pt>
                <c:pt idx="434">
                  <c:v>-0.45</c:v>
                </c:pt>
                <c:pt idx="435">
                  <c:v>-0.45</c:v>
                </c:pt>
                <c:pt idx="436">
                  <c:v>-0.45</c:v>
                </c:pt>
                <c:pt idx="437">
                  <c:v>-0.45</c:v>
                </c:pt>
                <c:pt idx="438">
                  <c:v>-0.45</c:v>
                </c:pt>
                <c:pt idx="439">
                  <c:v>-0.45</c:v>
                </c:pt>
                <c:pt idx="440">
                  <c:v>-0.45</c:v>
                </c:pt>
                <c:pt idx="441">
                  <c:v>-0.45</c:v>
                </c:pt>
                <c:pt idx="442">
                  <c:v>-0.45</c:v>
                </c:pt>
                <c:pt idx="443">
                  <c:v>-0.45</c:v>
                </c:pt>
                <c:pt idx="444">
                  <c:v>-0.45</c:v>
                </c:pt>
                <c:pt idx="445">
                  <c:v>-0.45</c:v>
                </c:pt>
                <c:pt idx="446">
                  <c:v>-0.45</c:v>
                </c:pt>
                <c:pt idx="447">
                  <c:v>-0.45</c:v>
                </c:pt>
                <c:pt idx="448">
                  <c:v>-0.45</c:v>
                </c:pt>
                <c:pt idx="449">
                  <c:v>-0.45</c:v>
                </c:pt>
                <c:pt idx="450">
                  <c:v>-0.45</c:v>
                </c:pt>
                <c:pt idx="451">
                  <c:v>-0.45</c:v>
                </c:pt>
                <c:pt idx="452">
                  <c:v>-0.45</c:v>
                </c:pt>
                <c:pt idx="453">
                  <c:v>-0.45</c:v>
                </c:pt>
                <c:pt idx="454">
                  <c:v>-0.45</c:v>
                </c:pt>
                <c:pt idx="455">
                  <c:v>-0.45</c:v>
                </c:pt>
                <c:pt idx="456">
                  <c:v>-0.45</c:v>
                </c:pt>
                <c:pt idx="457">
                  <c:v>-0.45</c:v>
                </c:pt>
                <c:pt idx="458">
                  <c:v>-0.45</c:v>
                </c:pt>
                <c:pt idx="459">
                  <c:v>-0.45</c:v>
                </c:pt>
                <c:pt idx="460">
                  <c:v>-0.45</c:v>
                </c:pt>
                <c:pt idx="461">
                  <c:v>-0.45</c:v>
                </c:pt>
                <c:pt idx="462">
                  <c:v>-0.45</c:v>
                </c:pt>
                <c:pt idx="463">
                  <c:v>-0.45</c:v>
                </c:pt>
                <c:pt idx="464">
                  <c:v>-0.45</c:v>
                </c:pt>
                <c:pt idx="465">
                  <c:v>-2.7</c:v>
                </c:pt>
                <c:pt idx="466">
                  <c:v>-4.95</c:v>
                </c:pt>
                <c:pt idx="467">
                  <c:v>-8.5500000000000007</c:v>
                </c:pt>
                <c:pt idx="468">
                  <c:v>-10.8</c:v>
                </c:pt>
                <c:pt idx="469">
                  <c:v>-13.05</c:v>
                </c:pt>
                <c:pt idx="470">
                  <c:v>-16.200001</c:v>
                </c:pt>
                <c:pt idx="471">
                  <c:v>-18.450001</c:v>
                </c:pt>
                <c:pt idx="472">
                  <c:v>-21.15</c:v>
                </c:pt>
                <c:pt idx="473">
                  <c:v>-23.85</c:v>
                </c:pt>
                <c:pt idx="474">
                  <c:v>-26.1</c:v>
                </c:pt>
                <c:pt idx="475">
                  <c:v>-28.799999</c:v>
                </c:pt>
                <c:pt idx="476">
                  <c:v>-31.049999</c:v>
                </c:pt>
                <c:pt idx="477">
                  <c:v>-33.299999</c:v>
                </c:pt>
                <c:pt idx="478">
                  <c:v>-36.450001</c:v>
                </c:pt>
                <c:pt idx="479">
                  <c:v>-39.599997999999999</c:v>
                </c:pt>
                <c:pt idx="480">
                  <c:v>-40.5</c:v>
                </c:pt>
                <c:pt idx="481">
                  <c:v>-39.599997999999999</c:v>
                </c:pt>
                <c:pt idx="482">
                  <c:v>-40.5</c:v>
                </c:pt>
                <c:pt idx="483">
                  <c:v>-40.5</c:v>
                </c:pt>
                <c:pt idx="484">
                  <c:v>-40.049999</c:v>
                </c:pt>
                <c:pt idx="485">
                  <c:v>-40.5</c:v>
                </c:pt>
                <c:pt idx="486">
                  <c:v>-40.049999</c:v>
                </c:pt>
                <c:pt idx="487">
                  <c:v>-40.5</c:v>
                </c:pt>
                <c:pt idx="488">
                  <c:v>-40.5</c:v>
                </c:pt>
                <c:pt idx="489">
                  <c:v>-40.049999</c:v>
                </c:pt>
                <c:pt idx="490">
                  <c:v>-40.5</c:v>
                </c:pt>
                <c:pt idx="491">
                  <c:v>-40.049999</c:v>
                </c:pt>
                <c:pt idx="492">
                  <c:v>-40.049999</c:v>
                </c:pt>
                <c:pt idx="493">
                  <c:v>-40.049999</c:v>
                </c:pt>
                <c:pt idx="494">
                  <c:v>-40.049999</c:v>
                </c:pt>
                <c:pt idx="495">
                  <c:v>-40.049999</c:v>
                </c:pt>
                <c:pt idx="496">
                  <c:v>-40.049999</c:v>
                </c:pt>
                <c:pt idx="497">
                  <c:v>-40.049999</c:v>
                </c:pt>
                <c:pt idx="498">
                  <c:v>-40.049999</c:v>
                </c:pt>
                <c:pt idx="499">
                  <c:v>-40.049999</c:v>
                </c:pt>
                <c:pt idx="500">
                  <c:v>-40.049999</c:v>
                </c:pt>
                <c:pt idx="501">
                  <c:v>-40.049999</c:v>
                </c:pt>
                <c:pt idx="502">
                  <c:v>-40.049999</c:v>
                </c:pt>
                <c:pt idx="503">
                  <c:v>-40.049999</c:v>
                </c:pt>
                <c:pt idx="504">
                  <c:v>-40.049999</c:v>
                </c:pt>
                <c:pt idx="505">
                  <c:v>-40.049999</c:v>
                </c:pt>
                <c:pt idx="506">
                  <c:v>-40.049999</c:v>
                </c:pt>
                <c:pt idx="507">
                  <c:v>-40.049999</c:v>
                </c:pt>
                <c:pt idx="508">
                  <c:v>-40.049999</c:v>
                </c:pt>
                <c:pt idx="509">
                  <c:v>-40.049999</c:v>
                </c:pt>
                <c:pt idx="510">
                  <c:v>-40.049999</c:v>
                </c:pt>
                <c:pt idx="511">
                  <c:v>-40.049999</c:v>
                </c:pt>
                <c:pt idx="512">
                  <c:v>-40.049999</c:v>
                </c:pt>
                <c:pt idx="513">
                  <c:v>-40.049999</c:v>
                </c:pt>
                <c:pt idx="514">
                  <c:v>-40.049999</c:v>
                </c:pt>
                <c:pt idx="515">
                  <c:v>-40.049999</c:v>
                </c:pt>
                <c:pt idx="516">
                  <c:v>-40.049999</c:v>
                </c:pt>
                <c:pt idx="517">
                  <c:v>-40.049999</c:v>
                </c:pt>
                <c:pt idx="518">
                  <c:v>-40.049999</c:v>
                </c:pt>
                <c:pt idx="519">
                  <c:v>-40.049999</c:v>
                </c:pt>
                <c:pt idx="520">
                  <c:v>-40.049999</c:v>
                </c:pt>
                <c:pt idx="521">
                  <c:v>-40.049999</c:v>
                </c:pt>
                <c:pt idx="522">
                  <c:v>-40.049999</c:v>
                </c:pt>
                <c:pt idx="523">
                  <c:v>-40.049999</c:v>
                </c:pt>
                <c:pt idx="524">
                  <c:v>-40.049999</c:v>
                </c:pt>
                <c:pt idx="525">
                  <c:v>-40.049999</c:v>
                </c:pt>
                <c:pt idx="526">
                  <c:v>-40.049999</c:v>
                </c:pt>
                <c:pt idx="527">
                  <c:v>-40.049999</c:v>
                </c:pt>
                <c:pt idx="528">
                  <c:v>-40.049999</c:v>
                </c:pt>
                <c:pt idx="529">
                  <c:v>-40.049999</c:v>
                </c:pt>
                <c:pt idx="530">
                  <c:v>-40.049999</c:v>
                </c:pt>
                <c:pt idx="531">
                  <c:v>-40.049999</c:v>
                </c:pt>
                <c:pt idx="532">
                  <c:v>-40.049999</c:v>
                </c:pt>
                <c:pt idx="533">
                  <c:v>-40.049999</c:v>
                </c:pt>
                <c:pt idx="534">
                  <c:v>-40.049999</c:v>
                </c:pt>
                <c:pt idx="535">
                  <c:v>-40.049999</c:v>
                </c:pt>
                <c:pt idx="536">
                  <c:v>-40.049999</c:v>
                </c:pt>
                <c:pt idx="537">
                  <c:v>-40.049999</c:v>
                </c:pt>
                <c:pt idx="538">
                  <c:v>-40.049999</c:v>
                </c:pt>
                <c:pt idx="539">
                  <c:v>-40.049999</c:v>
                </c:pt>
                <c:pt idx="540">
                  <c:v>-40.049999</c:v>
                </c:pt>
                <c:pt idx="541">
                  <c:v>-40.049999</c:v>
                </c:pt>
                <c:pt idx="542">
                  <c:v>-40.049999</c:v>
                </c:pt>
                <c:pt idx="543">
                  <c:v>-40.049999</c:v>
                </c:pt>
                <c:pt idx="544">
                  <c:v>-40.049999</c:v>
                </c:pt>
                <c:pt idx="545">
                  <c:v>-40.049999</c:v>
                </c:pt>
                <c:pt idx="546">
                  <c:v>-40.049999</c:v>
                </c:pt>
                <c:pt idx="547">
                  <c:v>-40.049999</c:v>
                </c:pt>
                <c:pt idx="548">
                  <c:v>-40.049999</c:v>
                </c:pt>
                <c:pt idx="549">
                  <c:v>-40.049999</c:v>
                </c:pt>
                <c:pt idx="550">
                  <c:v>-40.049999</c:v>
                </c:pt>
                <c:pt idx="551">
                  <c:v>-40.049999</c:v>
                </c:pt>
                <c:pt idx="552">
                  <c:v>-40.049999</c:v>
                </c:pt>
                <c:pt idx="553">
                  <c:v>-40.049999</c:v>
                </c:pt>
                <c:pt idx="554">
                  <c:v>-40.049999</c:v>
                </c:pt>
                <c:pt idx="555">
                  <c:v>-40.049999</c:v>
                </c:pt>
                <c:pt idx="556">
                  <c:v>-40.049999</c:v>
                </c:pt>
                <c:pt idx="557">
                  <c:v>-40.049999</c:v>
                </c:pt>
                <c:pt idx="558">
                  <c:v>-40.049999</c:v>
                </c:pt>
                <c:pt idx="559">
                  <c:v>-40.049999</c:v>
                </c:pt>
                <c:pt idx="560">
                  <c:v>-40.049999</c:v>
                </c:pt>
                <c:pt idx="561">
                  <c:v>-40.049999</c:v>
                </c:pt>
                <c:pt idx="562">
                  <c:v>-40.049999</c:v>
                </c:pt>
                <c:pt idx="563">
                  <c:v>-40.049999</c:v>
                </c:pt>
                <c:pt idx="564">
                  <c:v>-40.049999</c:v>
                </c:pt>
                <c:pt idx="565">
                  <c:v>-40.049999</c:v>
                </c:pt>
                <c:pt idx="566">
                  <c:v>-40.049999</c:v>
                </c:pt>
                <c:pt idx="567">
                  <c:v>-40.049999</c:v>
                </c:pt>
                <c:pt idx="568">
                  <c:v>-40.049999</c:v>
                </c:pt>
                <c:pt idx="569">
                  <c:v>-40.049999</c:v>
                </c:pt>
                <c:pt idx="570">
                  <c:v>-40.049999</c:v>
                </c:pt>
                <c:pt idx="571">
                  <c:v>-40.049999</c:v>
                </c:pt>
                <c:pt idx="572">
                  <c:v>-40.049999</c:v>
                </c:pt>
                <c:pt idx="573">
                  <c:v>-40.049999</c:v>
                </c:pt>
                <c:pt idx="574">
                  <c:v>-40.049999</c:v>
                </c:pt>
                <c:pt idx="575">
                  <c:v>-40.049999</c:v>
                </c:pt>
                <c:pt idx="576">
                  <c:v>-40.049999</c:v>
                </c:pt>
                <c:pt idx="577">
                  <c:v>-40.049999</c:v>
                </c:pt>
                <c:pt idx="578">
                  <c:v>-40.049999</c:v>
                </c:pt>
                <c:pt idx="579">
                  <c:v>-40.049999</c:v>
                </c:pt>
                <c:pt idx="580">
                  <c:v>-40.049999</c:v>
                </c:pt>
                <c:pt idx="581">
                  <c:v>-40.049999</c:v>
                </c:pt>
                <c:pt idx="582">
                  <c:v>-40.049999</c:v>
                </c:pt>
                <c:pt idx="583">
                  <c:v>-40.049999</c:v>
                </c:pt>
                <c:pt idx="584">
                  <c:v>-40.049999</c:v>
                </c:pt>
                <c:pt idx="585">
                  <c:v>-40.049999</c:v>
                </c:pt>
                <c:pt idx="586">
                  <c:v>-40.049999</c:v>
                </c:pt>
                <c:pt idx="587">
                  <c:v>-40.049999</c:v>
                </c:pt>
                <c:pt idx="588">
                  <c:v>-40.049999</c:v>
                </c:pt>
                <c:pt idx="589">
                  <c:v>-40.049999</c:v>
                </c:pt>
                <c:pt idx="590">
                  <c:v>-40.049999</c:v>
                </c:pt>
                <c:pt idx="591">
                  <c:v>-40.049999</c:v>
                </c:pt>
                <c:pt idx="592">
                  <c:v>-40.049999</c:v>
                </c:pt>
                <c:pt idx="593">
                  <c:v>-40.049999</c:v>
                </c:pt>
                <c:pt idx="594">
                  <c:v>-40.049999</c:v>
                </c:pt>
                <c:pt idx="595">
                  <c:v>-40.049999</c:v>
                </c:pt>
                <c:pt idx="596">
                  <c:v>-40.049999</c:v>
                </c:pt>
                <c:pt idx="597">
                  <c:v>-40.049999</c:v>
                </c:pt>
                <c:pt idx="598">
                  <c:v>-40.049999</c:v>
                </c:pt>
                <c:pt idx="599">
                  <c:v>-40.049999</c:v>
                </c:pt>
                <c:pt idx="600">
                  <c:v>-40.049999</c:v>
                </c:pt>
                <c:pt idx="601">
                  <c:v>-40.049999</c:v>
                </c:pt>
                <c:pt idx="602">
                  <c:v>-40.049999</c:v>
                </c:pt>
                <c:pt idx="603">
                  <c:v>-40.049999</c:v>
                </c:pt>
                <c:pt idx="604">
                  <c:v>-40.049999</c:v>
                </c:pt>
                <c:pt idx="605">
                  <c:v>-40.049999</c:v>
                </c:pt>
                <c:pt idx="606">
                  <c:v>-40.049999</c:v>
                </c:pt>
                <c:pt idx="607">
                  <c:v>-40.049999</c:v>
                </c:pt>
                <c:pt idx="608">
                  <c:v>-40.049999</c:v>
                </c:pt>
                <c:pt idx="609">
                  <c:v>-40.049999</c:v>
                </c:pt>
                <c:pt idx="610">
                  <c:v>-40.049999</c:v>
                </c:pt>
                <c:pt idx="611">
                  <c:v>-40.049999</c:v>
                </c:pt>
                <c:pt idx="612">
                  <c:v>-40.049999</c:v>
                </c:pt>
                <c:pt idx="613">
                  <c:v>-40.049999</c:v>
                </c:pt>
                <c:pt idx="614">
                  <c:v>-40.049999</c:v>
                </c:pt>
                <c:pt idx="615">
                  <c:v>-40.049999</c:v>
                </c:pt>
                <c:pt idx="616">
                  <c:v>-40.049999</c:v>
                </c:pt>
                <c:pt idx="617">
                  <c:v>-40.049999</c:v>
                </c:pt>
                <c:pt idx="618">
                  <c:v>-40.049999</c:v>
                </c:pt>
                <c:pt idx="619">
                  <c:v>-40.049999</c:v>
                </c:pt>
                <c:pt idx="620">
                  <c:v>-40.049999</c:v>
                </c:pt>
                <c:pt idx="621">
                  <c:v>-40.049999</c:v>
                </c:pt>
                <c:pt idx="622">
                  <c:v>-40.049999</c:v>
                </c:pt>
                <c:pt idx="623">
                  <c:v>-40.049999</c:v>
                </c:pt>
                <c:pt idx="624">
                  <c:v>-40.049999</c:v>
                </c:pt>
                <c:pt idx="625">
                  <c:v>-40.049999</c:v>
                </c:pt>
                <c:pt idx="626">
                  <c:v>-40.049999</c:v>
                </c:pt>
                <c:pt idx="627">
                  <c:v>-40.049999</c:v>
                </c:pt>
                <c:pt idx="628">
                  <c:v>-40.049999</c:v>
                </c:pt>
                <c:pt idx="629">
                  <c:v>-40.049999</c:v>
                </c:pt>
                <c:pt idx="630">
                  <c:v>-40.049999</c:v>
                </c:pt>
                <c:pt idx="631">
                  <c:v>-40.049999</c:v>
                </c:pt>
                <c:pt idx="632">
                  <c:v>-40.049999</c:v>
                </c:pt>
                <c:pt idx="633">
                  <c:v>-40.049999</c:v>
                </c:pt>
                <c:pt idx="634">
                  <c:v>-40.049999</c:v>
                </c:pt>
                <c:pt idx="635">
                  <c:v>-40.049999</c:v>
                </c:pt>
                <c:pt idx="636">
                  <c:v>-40.049999</c:v>
                </c:pt>
                <c:pt idx="637">
                  <c:v>-40.049999</c:v>
                </c:pt>
                <c:pt idx="638">
                  <c:v>-40.049999</c:v>
                </c:pt>
                <c:pt idx="639">
                  <c:v>-40.049999</c:v>
                </c:pt>
                <c:pt idx="640">
                  <c:v>-40.049999</c:v>
                </c:pt>
                <c:pt idx="641">
                  <c:v>-40.049999</c:v>
                </c:pt>
                <c:pt idx="642">
                  <c:v>-40.049999</c:v>
                </c:pt>
                <c:pt idx="643">
                  <c:v>-40.049999</c:v>
                </c:pt>
                <c:pt idx="644">
                  <c:v>-40.049999</c:v>
                </c:pt>
                <c:pt idx="645">
                  <c:v>-40.049999</c:v>
                </c:pt>
                <c:pt idx="646">
                  <c:v>-40.049999</c:v>
                </c:pt>
                <c:pt idx="647">
                  <c:v>-40.049999</c:v>
                </c:pt>
                <c:pt idx="648">
                  <c:v>-40.049999</c:v>
                </c:pt>
                <c:pt idx="649">
                  <c:v>-40.049999</c:v>
                </c:pt>
                <c:pt idx="650">
                  <c:v>-40.049999</c:v>
                </c:pt>
                <c:pt idx="651">
                  <c:v>-40.049999</c:v>
                </c:pt>
                <c:pt idx="652">
                  <c:v>-40.049999</c:v>
                </c:pt>
                <c:pt idx="653">
                  <c:v>-40.049999</c:v>
                </c:pt>
                <c:pt idx="654">
                  <c:v>-40.049999</c:v>
                </c:pt>
                <c:pt idx="655">
                  <c:v>-40.049999</c:v>
                </c:pt>
                <c:pt idx="656">
                  <c:v>-40.049999</c:v>
                </c:pt>
                <c:pt idx="657">
                  <c:v>-40.049999</c:v>
                </c:pt>
                <c:pt idx="658">
                  <c:v>-40.049999</c:v>
                </c:pt>
                <c:pt idx="659">
                  <c:v>-40.049999</c:v>
                </c:pt>
                <c:pt idx="660">
                  <c:v>-40.049999</c:v>
                </c:pt>
                <c:pt idx="661">
                  <c:v>-40.049999</c:v>
                </c:pt>
                <c:pt idx="662">
                  <c:v>-40.049999</c:v>
                </c:pt>
                <c:pt idx="663">
                  <c:v>-40.049999</c:v>
                </c:pt>
                <c:pt idx="664">
                  <c:v>-40.049999</c:v>
                </c:pt>
                <c:pt idx="665">
                  <c:v>-40.049999</c:v>
                </c:pt>
                <c:pt idx="666">
                  <c:v>-40.049999</c:v>
                </c:pt>
                <c:pt idx="667">
                  <c:v>-40.049999</c:v>
                </c:pt>
                <c:pt idx="668">
                  <c:v>-40.049999</c:v>
                </c:pt>
                <c:pt idx="669">
                  <c:v>-40.049999</c:v>
                </c:pt>
                <c:pt idx="670">
                  <c:v>-40.049999</c:v>
                </c:pt>
                <c:pt idx="671">
                  <c:v>-40.049999</c:v>
                </c:pt>
                <c:pt idx="672">
                  <c:v>-40.049999</c:v>
                </c:pt>
                <c:pt idx="673">
                  <c:v>-40.049999</c:v>
                </c:pt>
                <c:pt idx="674">
                  <c:v>-40.049999</c:v>
                </c:pt>
                <c:pt idx="675">
                  <c:v>-40.049999</c:v>
                </c:pt>
                <c:pt idx="676">
                  <c:v>-40.049999</c:v>
                </c:pt>
                <c:pt idx="677">
                  <c:v>-40.049999</c:v>
                </c:pt>
                <c:pt idx="678">
                  <c:v>-40.049999</c:v>
                </c:pt>
                <c:pt idx="679">
                  <c:v>-40.049999</c:v>
                </c:pt>
                <c:pt idx="680">
                  <c:v>-40.049999</c:v>
                </c:pt>
                <c:pt idx="681">
                  <c:v>-40.049999</c:v>
                </c:pt>
                <c:pt idx="682">
                  <c:v>-40.049999</c:v>
                </c:pt>
                <c:pt idx="683">
                  <c:v>-40.049999</c:v>
                </c:pt>
                <c:pt idx="684">
                  <c:v>-40.049999</c:v>
                </c:pt>
                <c:pt idx="685">
                  <c:v>-40.049999</c:v>
                </c:pt>
                <c:pt idx="686">
                  <c:v>-40.049999</c:v>
                </c:pt>
                <c:pt idx="687">
                  <c:v>-40.049999</c:v>
                </c:pt>
                <c:pt idx="688">
                  <c:v>-40.049999</c:v>
                </c:pt>
                <c:pt idx="689">
                  <c:v>-40.049999</c:v>
                </c:pt>
                <c:pt idx="690">
                  <c:v>-40.049999</c:v>
                </c:pt>
                <c:pt idx="691">
                  <c:v>-39.599997999999999</c:v>
                </c:pt>
                <c:pt idx="692">
                  <c:v>-36.450001</c:v>
                </c:pt>
                <c:pt idx="693">
                  <c:v>-32.400002000000001</c:v>
                </c:pt>
                <c:pt idx="694">
                  <c:v>-29.700001</c:v>
                </c:pt>
                <c:pt idx="695">
                  <c:v>-28.799999</c:v>
                </c:pt>
                <c:pt idx="696">
                  <c:v>-28.799999</c:v>
                </c:pt>
                <c:pt idx="697">
                  <c:v>-28.799999</c:v>
                </c:pt>
                <c:pt idx="698">
                  <c:v>-28.799999</c:v>
                </c:pt>
                <c:pt idx="699">
                  <c:v>-28.799999</c:v>
                </c:pt>
                <c:pt idx="700">
                  <c:v>-28.799999</c:v>
                </c:pt>
                <c:pt idx="701">
                  <c:v>-28.799999</c:v>
                </c:pt>
                <c:pt idx="702">
                  <c:v>-28.799999</c:v>
                </c:pt>
                <c:pt idx="703">
                  <c:v>-28.799999</c:v>
                </c:pt>
                <c:pt idx="704">
                  <c:v>-28.35</c:v>
                </c:pt>
                <c:pt idx="705">
                  <c:v>-28.35</c:v>
                </c:pt>
                <c:pt idx="706">
                  <c:v>-28.799999</c:v>
                </c:pt>
                <c:pt idx="707">
                  <c:v>-28.799999</c:v>
                </c:pt>
                <c:pt idx="708">
                  <c:v>-28.799999</c:v>
                </c:pt>
                <c:pt idx="709">
                  <c:v>-28.799999</c:v>
                </c:pt>
                <c:pt idx="710">
                  <c:v>-28.35</c:v>
                </c:pt>
                <c:pt idx="711">
                  <c:v>-28.35</c:v>
                </c:pt>
                <c:pt idx="712">
                  <c:v>-28.799999</c:v>
                </c:pt>
                <c:pt idx="713">
                  <c:v>-28.799999</c:v>
                </c:pt>
                <c:pt idx="714">
                  <c:v>-28.799999</c:v>
                </c:pt>
                <c:pt idx="715">
                  <c:v>-28.799999</c:v>
                </c:pt>
                <c:pt idx="716">
                  <c:v>-28.799999</c:v>
                </c:pt>
                <c:pt idx="717">
                  <c:v>-28.799999</c:v>
                </c:pt>
                <c:pt idx="718">
                  <c:v>-28.799999</c:v>
                </c:pt>
                <c:pt idx="719">
                  <c:v>-28.799999</c:v>
                </c:pt>
                <c:pt idx="720">
                  <c:v>-28.799999</c:v>
                </c:pt>
                <c:pt idx="721">
                  <c:v>-28.799999</c:v>
                </c:pt>
                <c:pt idx="722">
                  <c:v>-28.799999</c:v>
                </c:pt>
                <c:pt idx="723">
                  <c:v>-28.799999</c:v>
                </c:pt>
                <c:pt idx="724">
                  <c:v>-28.799999</c:v>
                </c:pt>
                <c:pt idx="725">
                  <c:v>-28.799999</c:v>
                </c:pt>
                <c:pt idx="726">
                  <c:v>-28.799999</c:v>
                </c:pt>
                <c:pt idx="727">
                  <c:v>-28.799999</c:v>
                </c:pt>
                <c:pt idx="728">
                  <c:v>-28.799999</c:v>
                </c:pt>
                <c:pt idx="729">
                  <c:v>-28.799999</c:v>
                </c:pt>
                <c:pt idx="730">
                  <c:v>-28.799999</c:v>
                </c:pt>
                <c:pt idx="731">
                  <c:v>-28.799999</c:v>
                </c:pt>
                <c:pt idx="732">
                  <c:v>-28.799999</c:v>
                </c:pt>
                <c:pt idx="733">
                  <c:v>-28.799999</c:v>
                </c:pt>
                <c:pt idx="734">
                  <c:v>-28.799999</c:v>
                </c:pt>
                <c:pt idx="735">
                  <c:v>-28.799999</c:v>
                </c:pt>
                <c:pt idx="736">
                  <c:v>-28.799999</c:v>
                </c:pt>
                <c:pt idx="737">
                  <c:v>-28.799999</c:v>
                </c:pt>
                <c:pt idx="738">
                  <c:v>-28.799999</c:v>
                </c:pt>
                <c:pt idx="739">
                  <c:v>-28.799999</c:v>
                </c:pt>
                <c:pt idx="740">
                  <c:v>-28.799999</c:v>
                </c:pt>
                <c:pt idx="741">
                  <c:v>-28.799999</c:v>
                </c:pt>
                <c:pt idx="742">
                  <c:v>-28.799999</c:v>
                </c:pt>
                <c:pt idx="743">
                  <c:v>-28.799999</c:v>
                </c:pt>
                <c:pt idx="744">
                  <c:v>-28.799999</c:v>
                </c:pt>
                <c:pt idx="745">
                  <c:v>-28.799999</c:v>
                </c:pt>
                <c:pt idx="746">
                  <c:v>-28.799999</c:v>
                </c:pt>
                <c:pt idx="747">
                  <c:v>-28.799999</c:v>
                </c:pt>
                <c:pt idx="748">
                  <c:v>-28.799999</c:v>
                </c:pt>
                <c:pt idx="749">
                  <c:v>-28.799999</c:v>
                </c:pt>
                <c:pt idx="750">
                  <c:v>-28.799999</c:v>
                </c:pt>
                <c:pt idx="751">
                  <c:v>-28.799999</c:v>
                </c:pt>
                <c:pt idx="752">
                  <c:v>-28.799999</c:v>
                </c:pt>
                <c:pt idx="753">
                  <c:v>-28.799999</c:v>
                </c:pt>
                <c:pt idx="754">
                  <c:v>-28.799999</c:v>
                </c:pt>
                <c:pt idx="755">
                  <c:v>-28.799999</c:v>
                </c:pt>
                <c:pt idx="756">
                  <c:v>-28.799999</c:v>
                </c:pt>
                <c:pt idx="757">
                  <c:v>-28.799999</c:v>
                </c:pt>
                <c:pt idx="758">
                  <c:v>-28.799999</c:v>
                </c:pt>
                <c:pt idx="759">
                  <c:v>-28.799999</c:v>
                </c:pt>
                <c:pt idx="760">
                  <c:v>-28.799999</c:v>
                </c:pt>
                <c:pt idx="761">
                  <c:v>-28.799999</c:v>
                </c:pt>
                <c:pt idx="762">
                  <c:v>-28.799999</c:v>
                </c:pt>
                <c:pt idx="763">
                  <c:v>-28.799999</c:v>
                </c:pt>
                <c:pt idx="764">
                  <c:v>-28.799999</c:v>
                </c:pt>
                <c:pt idx="765">
                  <c:v>-28.799999</c:v>
                </c:pt>
                <c:pt idx="766">
                  <c:v>-28.799999</c:v>
                </c:pt>
                <c:pt idx="767">
                  <c:v>-28.799999</c:v>
                </c:pt>
                <c:pt idx="768">
                  <c:v>-28.799999</c:v>
                </c:pt>
                <c:pt idx="769">
                  <c:v>-28.799999</c:v>
                </c:pt>
                <c:pt idx="770">
                  <c:v>-28.799999</c:v>
                </c:pt>
                <c:pt idx="771">
                  <c:v>-28.799999</c:v>
                </c:pt>
                <c:pt idx="772">
                  <c:v>-28.799999</c:v>
                </c:pt>
                <c:pt idx="773">
                  <c:v>-28.799999</c:v>
                </c:pt>
                <c:pt idx="774">
                  <c:v>-28.799999</c:v>
                </c:pt>
                <c:pt idx="775">
                  <c:v>-28.799999</c:v>
                </c:pt>
                <c:pt idx="776">
                  <c:v>-28.799999</c:v>
                </c:pt>
                <c:pt idx="777">
                  <c:v>-28.799999</c:v>
                </c:pt>
                <c:pt idx="778">
                  <c:v>-28.799999</c:v>
                </c:pt>
                <c:pt idx="779">
                  <c:v>-28.799999</c:v>
                </c:pt>
                <c:pt idx="780">
                  <c:v>-28.799999</c:v>
                </c:pt>
                <c:pt idx="781">
                  <c:v>-28.799999</c:v>
                </c:pt>
                <c:pt idx="782">
                  <c:v>-28.799999</c:v>
                </c:pt>
                <c:pt idx="783">
                  <c:v>-28.799999</c:v>
                </c:pt>
                <c:pt idx="784">
                  <c:v>-28.799999</c:v>
                </c:pt>
                <c:pt idx="785">
                  <c:v>-28.799999</c:v>
                </c:pt>
                <c:pt idx="786">
                  <c:v>-28.799999</c:v>
                </c:pt>
                <c:pt idx="787">
                  <c:v>-28.799999</c:v>
                </c:pt>
                <c:pt idx="788">
                  <c:v>-28.799999</c:v>
                </c:pt>
                <c:pt idx="789">
                  <c:v>-28.799999</c:v>
                </c:pt>
                <c:pt idx="790">
                  <c:v>-28.799999</c:v>
                </c:pt>
                <c:pt idx="791">
                  <c:v>-28.799999</c:v>
                </c:pt>
                <c:pt idx="792">
                  <c:v>-28.799999</c:v>
                </c:pt>
                <c:pt idx="793">
                  <c:v>-28.799999</c:v>
                </c:pt>
                <c:pt idx="794">
                  <c:v>-28.799999</c:v>
                </c:pt>
                <c:pt idx="795">
                  <c:v>-28.799999</c:v>
                </c:pt>
                <c:pt idx="796">
                  <c:v>-28.799999</c:v>
                </c:pt>
                <c:pt idx="797">
                  <c:v>-28.799999</c:v>
                </c:pt>
                <c:pt idx="798">
                  <c:v>-28.799999</c:v>
                </c:pt>
                <c:pt idx="799">
                  <c:v>-28.799999</c:v>
                </c:pt>
                <c:pt idx="800">
                  <c:v>-28.799999</c:v>
                </c:pt>
                <c:pt idx="801">
                  <c:v>-28.799999</c:v>
                </c:pt>
                <c:pt idx="802">
                  <c:v>-28.799999</c:v>
                </c:pt>
                <c:pt idx="803">
                  <c:v>-28.799999</c:v>
                </c:pt>
                <c:pt idx="804">
                  <c:v>-28.799999</c:v>
                </c:pt>
                <c:pt idx="805">
                  <c:v>-28.799999</c:v>
                </c:pt>
                <c:pt idx="806">
                  <c:v>-28.799999</c:v>
                </c:pt>
                <c:pt idx="807">
                  <c:v>-28.799999</c:v>
                </c:pt>
                <c:pt idx="808">
                  <c:v>-28.799999</c:v>
                </c:pt>
                <c:pt idx="809">
                  <c:v>-28.799999</c:v>
                </c:pt>
                <c:pt idx="810">
                  <c:v>-28.799999</c:v>
                </c:pt>
                <c:pt idx="811">
                  <c:v>-28.799999</c:v>
                </c:pt>
                <c:pt idx="812">
                  <c:v>-28.799999</c:v>
                </c:pt>
                <c:pt idx="813">
                  <c:v>-28.799999</c:v>
                </c:pt>
                <c:pt idx="814">
                  <c:v>-28.799999</c:v>
                </c:pt>
                <c:pt idx="815">
                  <c:v>-28.799999</c:v>
                </c:pt>
                <c:pt idx="816">
                  <c:v>-28.799999</c:v>
                </c:pt>
                <c:pt idx="817">
                  <c:v>-28.799999</c:v>
                </c:pt>
                <c:pt idx="818">
                  <c:v>-28.799999</c:v>
                </c:pt>
                <c:pt idx="819">
                  <c:v>-28.799999</c:v>
                </c:pt>
                <c:pt idx="820">
                  <c:v>-28.799999</c:v>
                </c:pt>
                <c:pt idx="821">
                  <c:v>-28.799999</c:v>
                </c:pt>
                <c:pt idx="822">
                  <c:v>-28.799999</c:v>
                </c:pt>
                <c:pt idx="823">
                  <c:v>-28.799999</c:v>
                </c:pt>
                <c:pt idx="824">
                  <c:v>-28.799999</c:v>
                </c:pt>
                <c:pt idx="825">
                  <c:v>-28.799999</c:v>
                </c:pt>
                <c:pt idx="826">
                  <c:v>-28.799999</c:v>
                </c:pt>
                <c:pt idx="827">
                  <c:v>-28.799999</c:v>
                </c:pt>
                <c:pt idx="828">
                  <c:v>-28.799999</c:v>
                </c:pt>
                <c:pt idx="829">
                  <c:v>-28.799999</c:v>
                </c:pt>
                <c:pt idx="830">
                  <c:v>-28.799999</c:v>
                </c:pt>
                <c:pt idx="831">
                  <c:v>-28.799999</c:v>
                </c:pt>
                <c:pt idx="832">
                  <c:v>-28.799999</c:v>
                </c:pt>
                <c:pt idx="833">
                  <c:v>-28.799999</c:v>
                </c:pt>
                <c:pt idx="834">
                  <c:v>-28.799999</c:v>
                </c:pt>
                <c:pt idx="835">
                  <c:v>-28.799999</c:v>
                </c:pt>
                <c:pt idx="836">
                  <c:v>-28.799999</c:v>
                </c:pt>
                <c:pt idx="837">
                  <c:v>-28.799999</c:v>
                </c:pt>
                <c:pt idx="838">
                  <c:v>-28.799999</c:v>
                </c:pt>
                <c:pt idx="839">
                  <c:v>-28.799999</c:v>
                </c:pt>
                <c:pt idx="840">
                  <c:v>-28.799999</c:v>
                </c:pt>
                <c:pt idx="841">
                  <c:v>-28.799999</c:v>
                </c:pt>
                <c:pt idx="842">
                  <c:v>-28.799999</c:v>
                </c:pt>
                <c:pt idx="843">
                  <c:v>-28.799999</c:v>
                </c:pt>
                <c:pt idx="844">
                  <c:v>-28.799999</c:v>
                </c:pt>
                <c:pt idx="845">
                  <c:v>-28.799999</c:v>
                </c:pt>
                <c:pt idx="846">
                  <c:v>-28.799999</c:v>
                </c:pt>
                <c:pt idx="847">
                  <c:v>-28.799999</c:v>
                </c:pt>
                <c:pt idx="848">
                  <c:v>-28.799999</c:v>
                </c:pt>
                <c:pt idx="849">
                  <c:v>-28.799999</c:v>
                </c:pt>
                <c:pt idx="850">
                  <c:v>-28.799999</c:v>
                </c:pt>
                <c:pt idx="851">
                  <c:v>-28.799999</c:v>
                </c:pt>
                <c:pt idx="852">
                  <c:v>-28.799999</c:v>
                </c:pt>
                <c:pt idx="853">
                  <c:v>-28.799999</c:v>
                </c:pt>
                <c:pt idx="854">
                  <c:v>-28.799999</c:v>
                </c:pt>
                <c:pt idx="855">
                  <c:v>-28.799999</c:v>
                </c:pt>
                <c:pt idx="856">
                  <c:v>-28.799999</c:v>
                </c:pt>
                <c:pt idx="857">
                  <c:v>-28.799999</c:v>
                </c:pt>
                <c:pt idx="858">
                  <c:v>-28.799999</c:v>
                </c:pt>
                <c:pt idx="859">
                  <c:v>-28.799999</c:v>
                </c:pt>
                <c:pt idx="860">
                  <c:v>-28.799999</c:v>
                </c:pt>
                <c:pt idx="861">
                  <c:v>-28.799999</c:v>
                </c:pt>
                <c:pt idx="862">
                  <c:v>-28.799999</c:v>
                </c:pt>
                <c:pt idx="863">
                  <c:v>-28.799999</c:v>
                </c:pt>
                <c:pt idx="864">
                  <c:v>-28.799999</c:v>
                </c:pt>
                <c:pt idx="865">
                  <c:v>-28.799999</c:v>
                </c:pt>
                <c:pt idx="866">
                  <c:v>-28.799999</c:v>
                </c:pt>
                <c:pt idx="867">
                  <c:v>-28.799999</c:v>
                </c:pt>
                <c:pt idx="868">
                  <c:v>-28.799999</c:v>
                </c:pt>
                <c:pt idx="869">
                  <c:v>-28.799999</c:v>
                </c:pt>
                <c:pt idx="870">
                  <c:v>-28.799999</c:v>
                </c:pt>
                <c:pt idx="871">
                  <c:v>-28.799999</c:v>
                </c:pt>
                <c:pt idx="872">
                  <c:v>-28.799999</c:v>
                </c:pt>
                <c:pt idx="873">
                  <c:v>-28.799999</c:v>
                </c:pt>
                <c:pt idx="874">
                  <c:v>-28.799999</c:v>
                </c:pt>
                <c:pt idx="875">
                  <c:v>-28.799999</c:v>
                </c:pt>
                <c:pt idx="876">
                  <c:v>-28.799999</c:v>
                </c:pt>
                <c:pt idx="877">
                  <c:v>-28.799999</c:v>
                </c:pt>
                <c:pt idx="878">
                  <c:v>-28.799999</c:v>
                </c:pt>
                <c:pt idx="879">
                  <c:v>-28.799999</c:v>
                </c:pt>
                <c:pt idx="880">
                  <c:v>-28.799999</c:v>
                </c:pt>
                <c:pt idx="881">
                  <c:v>-28.799999</c:v>
                </c:pt>
                <c:pt idx="882">
                  <c:v>-28.799999</c:v>
                </c:pt>
                <c:pt idx="883">
                  <c:v>-28.799999</c:v>
                </c:pt>
                <c:pt idx="884">
                  <c:v>-28.799999</c:v>
                </c:pt>
                <c:pt idx="885">
                  <c:v>-28.799999</c:v>
                </c:pt>
                <c:pt idx="886">
                  <c:v>-28.799999</c:v>
                </c:pt>
                <c:pt idx="887">
                  <c:v>-28.799999</c:v>
                </c:pt>
                <c:pt idx="888">
                  <c:v>-28.799999</c:v>
                </c:pt>
                <c:pt idx="889">
                  <c:v>-28.799999</c:v>
                </c:pt>
                <c:pt idx="890">
                  <c:v>-28.799999</c:v>
                </c:pt>
                <c:pt idx="891">
                  <c:v>-28.799999</c:v>
                </c:pt>
                <c:pt idx="892">
                  <c:v>-28.799999</c:v>
                </c:pt>
                <c:pt idx="893">
                  <c:v>-28.799999</c:v>
                </c:pt>
                <c:pt idx="894">
                  <c:v>-28.799999</c:v>
                </c:pt>
                <c:pt idx="895">
                  <c:v>-28.799999</c:v>
                </c:pt>
                <c:pt idx="896">
                  <c:v>-28.799999</c:v>
                </c:pt>
                <c:pt idx="897">
                  <c:v>-28.799999</c:v>
                </c:pt>
                <c:pt idx="898">
                  <c:v>-28.799999</c:v>
                </c:pt>
                <c:pt idx="899">
                  <c:v>-28.799999</c:v>
                </c:pt>
                <c:pt idx="900">
                  <c:v>-28.799999</c:v>
                </c:pt>
                <c:pt idx="901">
                  <c:v>-28.799999</c:v>
                </c:pt>
                <c:pt idx="902">
                  <c:v>-28.799999</c:v>
                </c:pt>
                <c:pt idx="903">
                  <c:v>-28.799999</c:v>
                </c:pt>
                <c:pt idx="904">
                  <c:v>-28.799999</c:v>
                </c:pt>
                <c:pt idx="905">
                  <c:v>-28.799999</c:v>
                </c:pt>
                <c:pt idx="906">
                  <c:v>-28.799999</c:v>
                </c:pt>
                <c:pt idx="907">
                  <c:v>-28.799999</c:v>
                </c:pt>
                <c:pt idx="908">
                  <c:v>-28.799999</c:v>
                </c:pt>
                <c:pt idx="909">
                  <c:v>-28.799999</c:v>
                </c:pt>
                <c:pt idx="910">
                  <c:v>-28.799999</c:v>
                </c:pt>
                <c:pt idx="911">
                  <c:v>-28.799999</c:v>
                </c:pt>
                <c:pt idx="912">
                  <c:v>-28.799999</c:v>
                </c:pt>
                <c:pt idx="913">
                  <c:v>-28.799999</c:v>
                </c:pt>
                <c:pt idx="914">
                  <c:v>-28.799999</c:v>
                </c:pt>
                <c:pt idx="915">
                  <c:v>-29.25</c:v>
                </c:pt>
                <c:pt idx="916">
                  <c:v>-32.400002000000001</c:v>
                </c:pt>
                <c:pt idx="917">
                  <c:v>-35.549999</c:v>
                </c:pt>
                <c:pt idx="918">
                  <c:v>-36.900002000000001</c:v>
                </c:pt>
                <c:pt idx="919">
                  <c:v>-36.450001</c:v>
                </c:pt>
                <c:pt idx="920">
                  <c:v>-36</c:v>
                </c:pt>
                <c:pt idx="921">
                  <c:v>-36.450001</c:v>
                </c:pt>
                <c:pt idx="922">
                  <c:v>-36.450001</c:v>
                </c:pt>
                <c:pt idx="923">
                  <c:v>-36</c:v>
                </c:pt>
                <c:pt idx="924">
                  <c:v>-36</c:v>
                </c:pt>
                <c:pt idx="925">
                  <c:v>-36.450001</c:v>
                </c:pt>
                <c:pt idx="926">
                  <c:v>-36</c:v>
                </c:pt>
                <c:pt idx="927">
                  <c:v>-36</c:v>
                </c:pt>
                <c:pt idx="928">
                  <c:v>-36.450001</c:v>
                </c:pt>
                <c:pt idx="929">
                  <c:v>-36</c:v>
                </c:pt>
                <c:pt idx="930">
                  <c:v>-36</c:v>
                </c:pt>
                <c:pt idx="931">
                  <c:v>-36</c:v>
                </c:pt>
                <c:pt idx="932">
                  <c:v>-36.450001</c:v>
                </c:pt>
                <c:pt idx="933">
                  <c:v>-36.450001</c:v>
                </c:pt>
                <c:pt idx="934">
                  <c:v>-36.450001</c:v>
                </c:pt>
                <c:pt idx="935">
                  <c:v>-36</c:v>
                </c:pt>
                <c:pt idx="936">
                  <c:v>-36.450001</c:v>
                </c:pt>
                <c:pt idx="937">
                  <c:v>-36</c:v>
                </c:pt>
                <c:pt idx="938">
                  <c:v>-36</c:v>
                </c:pt>
                <c:pt idx="939">
                  <c:v>-36.450001</c:v>
                </c:pt>
                <c:pt idx="940">
                  <c:v>-36</c:v>
                </c:pt>
                <c:pt idx="941">
                  <c:v>-36</c:v>
                </c:pt>
                <c:pt idx="942">
                  <c:v>-36</c:v>
                </c:pt>
                <c:pt idx="943">
                  <c:v>-36.450001</c:v>
                </c:pt>
                <c:pt idx="944">
                  <c:v>-36.450001</c:v>
                </c:pt>
                <c:pt idx="945">
                  <c:v>-36.450001</c:v>
                </c:pt>
                <c:pt idx="946">
                  <c:v>-36.450001</c:v>
                </c:pt>
                <c:pt idx="947">
                  <c:v>-36</c:v>
                </c:pt>
                <c:pt idx="948">
                  <c:v>-36</c:v>
                </c:pt>
                <c:pt idx="949">
                  <c:v>-36</c:v>
                </c:pt>
                <c:pt idx="950">
                  <c:v>-36</c:v>
                </c:pt>
                <c:pt idx="951">
                  <c:v>-36.450001</c:v>
                </c:pt>
                <c:pt idx="952">
                  <c:v>-36.450001</c:v>
                </c:pt>
                <c:pt idx="953">
                  <c:v>-36.450001</c:v>
                </c:pt>
                <c:pt idx="954">
                  <c:v>-36.450001</c:v>
                </c:pt>
                <c:pt idx="955">
                  <c:v>-36.450001</c:v>
                </c:pt>
                <c:pt idx="956">
                  <c:v>-36.450001</c:v>
                </c:pt>
                <c:pt idx="957">
                  <c:v>-36.450001</c:v>
                </c:pt>
                <c:pt idx="958">
                  <c:v>-36.450001</c:v>
                </c:pt>
                <c:pt idx="959">
                  <c:v>-36.450001</c:v>
                </c:pt>
                <c:pt idx="960">
                  <c:v>-36.450001</c:v>
                </c:pt>
                <c:pt idx="961">
                  <c:v>-36.450001</c:v>
                </c:pt>
                <c:pt idx="962">
                  <c:v>-36.450001</c:v>
                </c:pt>
                <c:pt idx="963">
                  <c:v>-36.450001</c:v>
                </c:pt>
                <c:pt idx="964">
                  <c:v>-36.450001</c:v>
                </c:pt>
                <c:pt idx="965">
                  <c:v>-36.450001</c:v>
                </c:pt>
                <c:pt idx="966">
                  <c:v>-36.450001</c:v>
                </c:pt>
                <c:pt idx="967">
                  <c:v>-36.450001</c:v>
                </c:pt>
                <c:pt idx="968">
                  <c:v>-36.450001</c:v>
                </c:pt>
                <c:pt idx="969">
                  <c:v>-36.450001</c:v>
                </c:pt>
                <c:pt idx="970">
                  <c:v>-36.450001</c:v>
                </c:pt>
                <c:pt idx="971">
                  <c:v>-36.450001</c:v>
                </c:pt>
                <c:pt idx="972">
                  <c:v>-36.450001</c:v>
                </c:pt>
                <c:pt idx="973">
                  <c:v>-36.450001</c:v>
                </c:pt>
                <c:pt idx="974">
                  <c:v>-36.450001</c:v>
                </c:pt>
                <c:pt idx="975">
                  <c:v>-36.450001</c:v>
                </c:pt>
                <c:pt idx="976">
                  <c:v>-36.450001</c:v>
                </c:pt>
                <c:pt idx="977">
                  <c:v>-36.450001</c:v>
                </c:pt>
                <c:pt idx="978">
                  <c:v>-36.450001</c:v>
                </c:pt>
                <c:pt idx="979">
                  <c:v>-36.450001</c:v>
                </c:pt>
                <c:pt idx="980">
                  <c:v>-36.450001</c:v>
                </c:pt>
                <c:pt idx="981">
                  <c:v>-36.450001</c:v>
                </c:pt>
                <c:pt idx="982">
                  <c:v>-36.450001</c:v>
                </c:pt>
                <c:pt idx="983">
                  <c:v>-36.450001</c:v>
                </c:pt>
                <c:pt idx="984">
                  <c:v>-36.450001</c:v>
                </c:pt>
                <c:pt idx="985">
                  <c:v>-36.450001</c:v>
                </c:pt>
                <c:pt idx="986">
                  <c:v>-36.450001</c:v>
                </c:pt>
                <c:pt idx="987">
                  <c:v>-36.450001</c:v>
                </c:pt>
                <c:pt idx="988">
                  <c:v>-36.450001</c:v>
                </c:pt>
                <c:pt idx="989">
                  <c:v>-36.450001</c:v>
                </c:pt>
                <c:pt idx="990">
                  <c:v>-36.450001</c:v>
                </c:pt>
                <c:pt idx="991">
                  <c:v>-36.450001</c:v>
                </c:pt>
                <c:pt idx="992">
                  <c:v>-36.450001</c:v>
                </c:pt>
                <c:pt idx="993">
                  <c:v>-36.450001</c:v>
                </c:pt>
                <c:pt idx="994">
                  <c:v>-36.450001</c:v>
                </c:pt>
                <c:pt idx="995">
                  <c:v>-36.450001</c:v>
                </c:pt>
                <c:pt idx="996">
                  <c:v>-36.450001</c:v>
                </c:pt>
                <c:pt idx="997">
                  <c:v>-36.450001</c:v>
                </c:pt>
                <c:pt idx="998">
                  <c:v>-36.450001</c:v>
                </c:pt>
                <c:pt idx="999">
                  <c:v>-36.450001</c:v>
                </c:pt>
                <c:pt idx="1000">
                  <c:v>-36.450001</c:v>
                </c:pt>
                <c:pt idx="1001">
                  <c:v>-36.450001</c:v>
                </c:pt>
                <c:pt idx="1002">
                  <c:v>-36.450001</c:v>
                </c:pt>
                <c:pt idx="1003">
                  <c:v>-36.450001</c:v>
                </c:pt>
                <c:pt idx="1004">
                  <c:v>-36.450001</c:v>
                </c:pt>
                <c:pt idx="1005">
                  <c:v>-36.450001</c:v>
                </c:pt>
                <c:pt idx="1006">
                  <c:v>-36.450001</c:v>
                </c:pt>
                <c:pt idx="1007">
                  <c:v>-36.450001</c:v>
                </c:pt>
                <c:pt idx="1008">
                  <c:v>-36.450001</c:v>
                </c:pt>
                <c:pt idx="1009">
                  <c:v>-36.450001</c:v>
                </c:pt>
                <c:pt idx="1010">
                  <c:v>-36.450001</c:v>
                </c:pt>
                <c:pt idx="1011">
                  <c:v>-36.450001</c:v>
                </c:pt>
                <c:pt idx="1012">
                  <c:v>-36.450001</c:v>
                </c:pt>
                <c:pt idx="1013">
                  <c:v>-36.450001</c:v>
                </c:pt>
                <c:pt idx="1014">
                  <c:v>-36.450001</c:v>
                </c:pt>
                <c:pt idx="1015">
                  <c:v>-36.450001</c:v>
                </c:pt>
                <c:pt idx="1016">
                  <c:v>-36.450001</c:v>
                </c:pt>
                <c:pt idx="1017">
                  <c:v>-36.450001</c:v>
                </c:pt>
                <c:pt idx="1018">
                  <c:v>-36.450001</c:v>
                </c:pt>
                <c:pt idx="1019">
                  <c:v>-36.450001</c:v>
                </c:pt>
                <c:pt idx="1020">
                  <c:v>-36.450001</c:v>
                </c:pt>
                <c:pt idx="1021">
                  <c:v>-36.450001</c:v>
                </c:pt>
                <c:pt idx="1022">
                  <c:v>-36.450001</c:v>
                </c:pt>
                <c:pt idx="1023">
                  <c:v>-36.450001</c:v>
                </c:pt>
                <c:pt idx="1024">
                  <c:v>-36.450001</c:v>
                </c:pt>
                <c:pt idx="1025">
                  <c:v>-36.450001</c:v>
                </c:pt>
                <c:pt idx="1026">
                  <c:v>-36.450001</c:v>
                </c:pt>
                <c:pt idx="1027">
                  <c:v>-36.450001</c:v>
                </c:pt>
                <c:pt idx="1028">
                  <c:v>-36.450001</c:v>
                </c:pt>
                <c:pt idx="1029">
                  <c:v>-36.450001</c:v>
                </c:pt>
                <c:pt idx="1030">
                  <c:v>-36.450001</c:v>
                </c:pt>
                <c:pt idx="1031">
                  <c:v>-36.450001</c:v>
                </c:pt>
                <c:pt idx="1032">
                  <c:v>-36.450001</c:v>
                </c:pt>
                <c:pt idx="1033">
                  <c:v>-36.450001</c:v>
                </c:pt>
                <c:pt idx="1034">
                  <c:v>-36.450001</c:v>
                </c:pt>
                <c:pt idx="1035">
                  <c:v>-36.450001</c:v>
                </c:pt>
                <c:pt idx="1036">
                  <c:v>-36.450001</c:v>
                </c:pt>
                <c:pt idx="1037">
                  <c:v>-36.450001</c:v>
                </c:pt>
                <c:pt idx="1038">
                  <c:v>-36.450001</c:v>
                </c:pt>
                <c:pt idx="1039">
                  <c:v>-36.450001</c:v>
                </c:pt>
                <c:pt idx="1040">
                  <c:v>-36.450001</c:v>
                </c:pt>
                <c:pt idx="1041">
                  <c:v>-36.450001</c:v>
                </c:pt>
                <c:pt idx="1042">
                  <c:v>-36.450001</c:v>
                </c:pt>
                <c:pt idx="1043">
                  <c:v>-36.450001</c:v>
                </c:pt>
                <c:pt idx="1044">
                  <c:v>-36.450001</c:v>
                </c:pt>
                <c:pt idx="1045">
                  <c:v>-36.450001</c:v>
                </c:pt>
                <c:pt idx="1046">
                  <c:v>-36.450001</c:v>
                </c:pt>
                <c:pt idx="1047">
                  <c:v>-36.450001</c:v>
                </c:pt>
                <c:pt idx="1048">
                  <c:v>-36.450001</c:v>
                </c:pt>
                <c:pt idx="1049">
                  <c:v>-36.450001</c:v>
                </c:pt>
                <c:pt idx="1050">
                  <c:v>-36.450001</c:v>
                </c:pt>
                <c:pt idx="1051">
                  <c:v>-36.450001</c:v>
                </c:pt>
                <c:pt idx="1052">
                  <c:v>-36.450001</c:v>
                </c:pt>
                <c:pt idx="1053">
                  <c:v>-36.450001</c:v>
                </c:pt>
                <c:pt idx="1054">
                  <c:v>-36.450001</c:v>
                </c:pt>
                <c:pt idx="1055">
                  <c:v>-36.450001</c:v>
                </c:pt>
                <c:pt idx="1056">
                  <c:v>-36.450001</c:v>
                </c:pt>
                <c:pt idx="1057">
                  <c:v>-36.450001</c:v>
                </c:pt>
                <c:pt idx="1058">
                  <c:v>-36.450001</c:v>
                </c:pt>
                <c:pt idx="1059">
                  <c:v>-36.450001</c:v>
                </c:pt>
                <c:pt idx="1060">
                  <c:v>-36.450001</c:v>
                </c:pt>
                <c:pt idx="1061">
                  <c:v>-36.450001</c:v>
                </c:pt>
                <c:pt idx="1062">
                  <c:v>-36.450001</c:v>
                </c:pt>
                <c:pt idx="1063">
                  <c:v>-36.450001</c:v>
                </c:pt>
                <c:pt idx="1064">
                  <c:v>-36.450001</c:v>
                </c:pt>
                <c:pt idx="1065">
                  <c:v>-36.450001</c:v>
                </c:pt>
                <c:pt idx="1066">
                  <c:v>-36.450001</c:v>
                </c:pt>
                <c:pt idx="1067">
                  <c:v>-36.450001</c:v>
                </c:pt>
                <c:pt idx="1068">
                  <c:v>-36.450001</c:v>
                </c:pt>
                <c:pt idx="1069">
                  <c:v>-36.450001</c:v>
                </c:pt>
                <c:pt idx="1070">
                  <c:v>-36.450001</c:v>
                </c:pt>
                <c:pt idx="1071">
                  <c:v>-36.450001</c:v>
                </c:pt>
                <c:pt idx="1072">
                  <c:v>-36.450001</c:v>
                </c:pt>
                <c:pt idx="1073">
                  <c:v>-36.450001</c:v>
                </c:pt>
                <c:pt idx="1074">
                  <c:v>-36.450001</c:v>
                </c:pt>
                <c:pt idx="1075">
                  <c:v>-36.450001</c:v>
                </c:pt>
                <c:pt idx="1076">
                  <c:v>-36.450001</c:v>
                </c:pt>
                <c:pt idx="1077">
                  <c:v>-36.450001</c:v>
                </c:pt>
                <c:pt idx="1078">
                  <c:v>-36.450001</c:v>
                </c:pt>
                <c:pt idx="1079">
                  <c:v>-36.450001</c:v>
                </c:pt>
                <c:pt idx="1080">
                  <c:v>-36.450001</c:v>
                </c:pt>
                <c:pt idx="1081">
                  <c:v>-36.450001</c:v>
                </c:pt>
                <c:pt idx="1082">
                  <c:v>-36.450001</c:v>
                </c:pt>
                <c:pt idx="1083">
                  <c:v>-36.450001</c:v>
                </c:pt>
                <c:pt idx="1084">
                  <c:v>-36.450001</c:v>
                </c:pt>
                <c:pt idx="1085">
                  <c:v>-36.450001</c:v>
                </c:pt>
                <c:pt idx="1086">
                  <c:v>-36.450001</c:v>
                </c:pt>
                <c:pt idx="1087">
                  <c:v>-36.450001</c:v>
                </c:pt>
                <c:pt idx="1088">
                  <c:v>-36.450001</c:v>
                </c:pt>
                <c:pt idx="1089">
                  <c:v>-36.450001</c:v>
                </c:pt>
                <c:pt idx="1090">
                  <c:v>-36.450001</c:v>
                </c:pt>
                <c:pt idx="1091">
                  <c:v>-36.450001</c:v>
                </c:pt>
                <c:pt idx="1092">
                  <c:v>-36.450001</c:v>
                </c:pt>
                <c:pt idx="1093">
                  <c:v>-36.450001</c:v>
                </c:pt>
                <c:pt idx="1094">
                  <c:v>-36.450001</c:v>
                </c:pt>
                <c:pt idx="1095">
                  <c:v>-36.450001</c:v>
                </c:pt>
                <c:pt idx="1096">
                  <c:v>-36.450001</c:v>
                </c:pt>
                <c:pt idx="1097">
                  <c:v>-36.450001</c:v>
                </c:pt>
                <c:pt idx="1098">
                  <c:v>-36.450001</c:v>
                </c:pt>
                <c:pt idx="1099">
                  <c:v>-36.450001</c:v>
                </c:pt>
                <c:pt idx="1100">
                  <c:v>-36.450001</c:v>
                </c:pt>
                <c:pt idx="1101">
                  <c:v>-36.450001</c:v>
                </c:pt>
                <c:pt idx="1102">
                  <c:v>-36.450001</c:v>
                </c:pt>
                <c:pt idx="1103">
                  <c:v>-36.450001</c:v>
                </c:pt>
                <c:pt idx="1104">
                  <c:v>-36.450001</c:v>
                </c:pt>
                <c:pt idx="1105">
                  <c:v>-36.450001</c:v>
                </c:pt>
                <c:pt idx="1106">
                  <c:v>-36.450001</c:v>
                </c:pt>
                <c:pt idx="1107">
                  <c:v>-36.450001</c:v>
                </c:pt>
                <c:pt idx="1108">
                  <c:v>-36.450001</c:v>
                </c:pt>
                <c:pt idx="1109">
                  <c:v>-36.450001</c:v>
                </c:pt>
                <c:pt idx="1110">
                  <c:v>-36.450001</c:v>
                </c:pt>
                <c:pt idx="1111">
                  <c:v>-36.450001</c:v>
                </c:pt>
                <c:pt idx="1112">
                  <c:v>-36.450001</c:v>
                </c:pt>
                <c:pt idx="1113">
                  <c:v>-36.450001</c:v>
                </c:pt>
                <c:pt idx="1114">
                  <c:v>-36.450001</c:v>
                </c:pt>
                <c:pt idx="1115">
                  <c:v>-36.450001</c:v>
                </c:pt>
                <c:pt idx="1116">
                  <c:v>-36.450001</c:v>
                </c:pt>
                <c:pt idx="1117">
                  <c:v>-36.450001</c:v>
                </c:pt>
                <c:pt idx="1118">
                  <c:v>-36.450001</c:v>
                </c:pt>
                <c:pt idx="1119">
                  <c:v>-36.450001</c:v>
                </c:pt>
                <c:pt idx="1120">
                  <c:v>-36.450001</c:v>
                </c:pt>
                <c:pt idx="1121">
                  <c:v>-36.450001</c:v>
                </c:pt>
                <c:pt idx="1122">
                  <c:v>-36.450001</c:v>
                </c:pt>
                <c:pt idx="1123">
                  <c:v>-36.450001</c:v>
                </c:pt>
                <c:pt idx="1124">
                  <c:v>-36.450001</c:v>
                </c:pt>
                <c:pt idx="1125">
                  <c:v>-36.450001</c:v>
                </c:pt>
                <c:pt idx="1126">
                  <c:v>-36.450001</c:v>
                </c:pt>
                <c:pt idx="1127">
                  <c:v>-36.450001</c:v>
                </c:pt>
                <c:pt idx="1128">
                  <c:v>-36.450001</c:v>
                </c:pt>
                <c:pt idx="1129">
                  <c:v>-36.450001</c:v>
                </c:pt>
                <c:pt idx="1130">
                  <c:v>-36.450001</c:v>
                </c:pt>
                <c:pt idx="1131">
                  <c:v>-36.450001</c:v>
                </c:pt>
                <c:pt idx="1132">
                  <c:v>-36.450001</c:v>
                </c:pt>
                <c:pt idx="1133">
                  <c:v>-36.450001</c:v>
                </c:pt>
                <c:pt idx="1134">
                  <c:v>-36.450001</c:v>
                </c:pt>
                <c:pt idx="1135">
                  <c:v>-36.450001</c:v>
                </c:pt>
                <c:pt idx="1136">
                  <c:v>-36.450001</c:v>
                </c:pt>
                <c:pt idx="1137">
                  <c:v>-36.450001</c:v>
                </c:pt>
                <c:pt idx="1138">
                  <c:v>-36.450001</c:v>
                </c:pt>
                <c:pt idx="1139">
                  <c:v>-36.450001</c:v>
                </c:pt>
                <c:pt idx="1140">
                  <c:v>-36.450001</c:v>
                </c:pt>
                <c:pt idx="1141">
                  <c:v>-36.450001</c:v>
                </c:pt>
                <c:pt idx="1142">
                  <c:v>-36.450001</c:v>
                </c:pt>
                <c:pt idx="1143">
                  <c:v>-36.450001</c:v>
                </c:pt>
                <c:pt idx="1144">
                  <c:v>-36.450001</c:v>
                </c:pt>
                <c:pt idx="1145">
                  <c:v>-36.450001</c:v>
                </c:pt>
                <c:pt idx="1146">
                  <c:v>-36.450001</c:v>
                </c:pt>
                <c:pt idx="1147">
                  <c:v>-36.450001</c:v>
                </c:pt>
                <c:pt idx="1148">
                  <c:v>-36.450001</c:v>
                </c:pt>
                <c:pt idx="1149">
                  <c:v>-36.450001</c:v>
                </c:pt>
                <c:pt idx="1150">
                  <c:v>-36.450001</c:v>
                </c:pt>
                <c:pt idx="1151">
                  <c:v>-36.450001</c:v>
                </c:pt>
                <c:pt idx="1152">
                  <c:v>-36.450001</c:v>
                </c:pt>
                <c:pt idx="1153">
                  <c:v>-36.450001</c:v>
                </c:pt>
                <c:pt idx="1154">
                  <c:v>-36.450001</c:v>
                </c:pt>
                <c:pt idx="1155">
                  <c:v>-36.450001</c:v>
                </c:pt>
                <c:pt idx="1156">
                  <c:v>-36.450001</c:v>
                </c:pt>
                <c:pt idx="1157">
                  <c:v>-36.450001</c:v>
                </c:pt>
                <c:pt idx="1158">
                  <c:v>-36.450001</c:v>
                </c:pt>
                <c:pt idx="1159">
                  <c:v>-36.450001</c:v>
                </c:pt>
                <c:pt idx="1160">
                  <c:v>-36.450001</c:v>
                </c:pt>
                <c:pt idx="1161">
                  <c:v>-36.450001</c:v>
                </c:pt>
                <c:pt idx="1162">
                  <c:v>-36.450001</c:v>
                </c:pt>
                <c:pt idx="1163">
                  <c:v>-36.450001</c:v>
                </c:pt>
                <c:pt idx="1164">
                  <c:v>-36.450001</c:v>
                </c:pt>
                <c:pt idx="1165">
                  <c:v>-36.450001</c:v>
                </c:pt>
                <c:pt idx="1166">
                  <c:v>-36.450001</c:v>
                </c:pt>
                <c:pt idx="1167">
                  <c:v>-36.450001</c:v>
                </c:pt>
                <c:pt idx="1168">
                  <c:v>-36.450001</c:v>
                </c:pt>
                <c:pt idx="1169">
                  <c:v>-36.450001</c:v>
                </c:pt>
                <c:pt idx="1170">
                  <c:v>-36.450001</c:v>
                </c:pt>
                <c:pt idx="1171">
                  <c:v>-36.450001</c:v>
                </c:pt>
                <c:pt idx="1172">
                  <c:v>-36.450001</c:v>
                </c:pt>
                <c:pt idx="1173">
                  <c:v>-36.450001</c:v>
                </c:pt>
                <c:pt idx="1174">
                  <c:v>-36.450001</c:v>
                </c:pt>
                <c:pt idx="1175">
                  <c:v>-36.450001</c:v>
                </c:pt>
                <c:pt idx="1176">
                  <c:v>-36.450001</c:v>
                </c:pt>
                <c:pt idx="1177">
                  <c:v>-36.450001</c:v>
                </c:pt>
                <c:pt idx="1178">
                  <c:v>-36.450001</c:v>
                </c:pt>
                <c:pt idx="1179">
                  <c:v>-36.450001</c:v>
                </c:pt>
                <c:pt idx="1180">
                  <c:v>-36.450001</c:v>
                </c:pt>
                <c:pt idx="1181">
                  <c:v>-36.450001</c:v>
                </c:pt>
                <c:pt idx="1182">
                  <c:v>-36.450001</c:v>
                </c:pt>
                <c:pt idx="1183">
                  <c:v>-36.450001</c:v>
                </c:pt>
                <c:pt idx="1184">
                  <c:v>-36.450001</c:v>
                </c:pt>
                <c:pt idx="1185">
                  <c:v>-36.450001</c:v>
                </c:pt>
                <c:pt idx="1186">
                  <c:v>-36.450001</c:v>
                </c:pt>
                <c:pt idx="1187">
                  <c:v>-36.900002000000001</c:v>
                </c:pt>
                <c:pt idx="1188">
                  <c:v>-38.700001</c:v>
                </c:pt>
                <c:pt idx="1189">
                  <c:v>-39.150002000000001</c:v>
                </c:pt>
                <c:pt idx="1190">
                  <c:v>-40.049999</c:v>
                </c:pt>
                <c:pt idx="1191">
                  <c:v>-40.5</c:v>
                </c:pt>
                <c:pt idx="1192">
                  <c:v>-41.849997999999999</c:v>
                </c:pt>
                <c:pt idx="1193">
                  <c:v>-42.299999</c:v>
                </c:pt>
                <c:pt idx="1194">
                  <c:v>-43.200001</c:v>
                </c:pt>
                <c:pt idx="1195">
                  <c:v>-43.200001</c:v>
                </c:pt>
                <c:pt idx="1196">
                  <c:v>-42.75</c:v>
                </c:pt>
                <c:pt idx="1197">
                  <c:v>-42.299999</c:v>
                </c:pt>
                <c:pt idx="1198">
                  <c:v>-42.75</c:v>
                </c:pt>
                <c:pt idx="1199">
                  <c:v>-42.75</c:v>
                </c:pt>
                <c:pt idx="1200">
                  <c:v>-42.75</c:v>
                </c:pt>
                <c:pt idx="1201">
                  <c:v>-42.75</c:v>
                </c:pt>
                <c:pt idx="1202">
                  <c:v>-42.75</c:v>
                </c:pt>
                <c:pt idx="1203">
                  <c:v>-42.75</c:v>
                </c:pt>
                <c:pt idx="1204">
                  <c:v>-42.75</c:v>
                </c:pt>
                <c:pt idx="1205">
                  <c:v>-42.75</c:v>
                </c:pt>
                <c:pt idx="1206">
                  <c:v>-42.75</c:v>
                </c:pt>
                <c:pt idx="1207">
                  <c:v>-42.75</c:v>
                </c:pt>
                <c:pt idx="1208">
                  <c:v>-42.75</c:v>
                </c:pt>
                <c:pt idx="1209">
                  <c:v>-42.75</c:v>
                </c:pt>
                <c:pt idx="1210">
                  <c:v>-42.75</c:v>
                </c:pt>
                <c:pt idx="1211">
                  <c:v>-42.75</c:v>
                </c:pt>
                <c:pt idx="1212">
                  <c:v>-42.75</c:v>
                </c:pt>
                <c:pt idx="1213">
                  <c:v>-42.75</c:v>
                </c:pt>
                <c:pt idx="1214">
                  <c:v>-42.75</c:v>
                </c:pt>
                <c:pt idx="1215">
                  <c:v>-42.75</c:v>
                </c:pt>
                <c:pt idx="1216">
                  <c:v>-42.75</c:v>
                </c:pt>
                <c:pt idx="1217">
                  <c:v>-42.75</c:v>
                </c:pt>
                <c:pt idx="1218">
                  <c:v>-42.75</c:v>
                </c:pt>
                <c:pt idx="1219">
                  <c:v>-42.75</c:v>
                </c:pt>
                <c:pt idx="1220">
                  <c:v>-42.75</c:v>
                </c:pt>
                <c:pt idx="1221">
                  <c:v>-42.75</c:v>
                </c:pt>
                <c:pt idx="1222">
                  <c:v>-42.75</c:v>
                </c:pt>
                <c:pt idx="1223">
                  <c:v>-42.75</c:v>
                </c:pt>
                <c:pt idx="1224">
                  <c:v>-42.75</c:v>
                </c:pt>
                <c:pt idx="1225">
                  <c:v>-42.75</c:v>
                </c:pt>
                <c:pt idx="1226">
                  <c:v>-42.75</c:v>
                </c:pt>
                <c:pt idx="1227">
                  <c:v>-42.75</c:v>
                </c:pt>
                <c:pt idx="1228">
                  <c:v>-42.75</c:v>
                </c:pt>
                <c:pt idx="1229">
                  <c:v>-42.75</c:v>
                </c:pt>
                <c:pt idx="1230">
                  <c:v>-42.75</c:v>
                </c:pt>
                <c:pt idx="1231">
                  <c:v>-42.75</c:v>
                </c:pt>
                <c:pt idx="1232">
                  <c:v>-42.75</c:v>
                </c:pt>
                <c:pt idx="1233">
                  <c:v>-42.75</c:v>
                </c:pt>
                <c:pt idx="1234">
                  <c:v>-42.75</c:v>
                </c:pt>
                <c:pt idx="1235">
                  <c:v>-42.75</c:v>
                </c:pt>
                <c:pt idx="1236">
                  <c:v>-42.75</c:v>
                </c:pt>
                <c:pt idx="1237">
                  <c:v>-42.75</c:v>
                </c:pt>
                <c:pt idx="1238">
                  <c:v>-42.75</c:v>
                </c:pt>
                <c:pt idx="1239">
                  <c:v>-42.75</c:v>
                </c:pt>
                <c:pt idx="1240">
                  <c:v>-42.75</c:v>
                </c:pt>
                <c:pt idx="1241">
                  <c:v>-42.75</c:v>
                </c:pt>
                <c:pt idx="1242">
                  <c:v>-42.75</c:v>
                </c:pt>
                <c:pt idx="1243">
                  <c:v>-42.75</c:v>
                </c:pt>
                <c:pt idx="1244">
                  <c:v>-42.75</c:v>
                </c:pt>
                <c:pt idx="1245">
                  <c:v>-42.75</c:v>
                </c:pt>
                <c:pt idx="1246">
                  <c:v>-42.75</c:v>
                </c:pt>
                <c:pt idx="1247">
                  <c:v>-42.75</c:v>
                </c:pt>
                <c:pt idx="1248">
                  <c:v>-42.75</c:v>
                </c:pt>
                <c:pt idx="1249">
                  <c:v>-42.75</c:v>
                </c:pt>
                <c:pt idx="1250">
                  <c:v>-42.75</c:v>
                </c:pt>
                <c:pt idx="1251">
                  <c:v>-42.75</c:v>
                </c:pt>
                <c:pt idx="1252">
                  <c:v>-42.75</c:v>
                </c:pt>
                <c:pt idx="1253">
                  <c:v>-42.75</c:v>
                </c:pt>
                <c:pt idx="1254">
                  <c:v>-42.75</c:v>
                </c:pt>
                <c:pt idx="1255">
                  <c:v>-42.75</c:v>
                </c:pt>
                <c:pt idx="1256">
                  <c:v>-42.75</c:v>
                </c:pt>
                <c:pt idx="1257">
                  <c:v>-42.75</c:v>
                </c:pt>
                <c:pt idx="1258">
                  <c:v>-42.75</c:v>
                </c:pt>
                <c:pt idx="1259">
                  <c:v>-42.75</c:v>
                </c:pt>
                <c:pt idx="1260">
                  <c:v>-42.75</c:v>
                </c:pt>
                <c:pt idx="1261">
                  <c:v>-42.75</c:v>
                </c:pt>
                <c:pt idx="1262">
                  <c:v>-42.75</c:v>
                </c:pt>
                <c:pt idx="1263">
                  <c:v>-42.75</c:v>
                </c:pt>
                <c:pt idx="1264">
                  <c:v>-42.75</c:v>
                </c:pt>
                <c:pt idx="1265">
                  <c:v>-42.75</c:v>
                </c:pt>
                <c:pt idx="1266">
                  <c:v>-42.75</c:v>
                </c:pt>
                <c:pt idx="1267">
                  <c:v>-42.75</c:v>
                </c:pt>
                <c:pt idx="1268">
                  <c:v>-42.75</c:v>
                </c:pt>
                <c:pt idx="1269">
                  <c:v>-42.75</c:v>
                </c:pt>
                <c:pt idx="1270">
                  <c:v>-42.75</c:v>
                </c:pt>
                <c:pt idx="1271">
                  <c:v>-42.75</c:v>
                </c:pt>
                <c:pt idx="1272">
                  <c:v>-42.75</c:v>
                </c:pt>
                <c:pt idx="1273">
                  <c:v>-42.75</c:v>
                </c:pt>
                <c:pt idx="1274">
                  <c:v>-42.75</c:v>
                </c:pt>
                <c:pt idx="1275">
                  <c:v>-42.75</c:v>
                </c:pt>
                <c:pt idx="1276">
                  <c:v>-42.75</c:v>
                </c:pt>
                <c:pt idx="1277">
                  <c:v>-42.75</c:v>
                </c:pt>
                <c:pt idx="1278">
                  <c:v>-42.75</c:v>
                </c:pt>
                <c:pt idx="1279">
                  <c:v>-42.75</c:v>
                </c:pt>
                <c:pt idx="1280">
                  <c:v>-42.75</c:v>
                </c:pt>
                <c:pt idx="1281">
                  <c:v>-42.75</c:v>
                </c:pt>
                <c:pt idx="1282">
                  <c:v>-42.75</c:v>
                </c:pt>
                <c:pt idx="1283">
                  <c:v>-42.75</c:v>
                </c:pt>
                <c:pt idx="1284">
                  <c:v>-42.75</c:v>
                </c:pt>
                <c:pt idx="1285">
                  <c:v>-42.75</c:v>
                </c:pt>
                <c:pt idx="1286">
                  <c:v>-42.75</c:v>
                </c:pt>
                <c:pt idx="1287">
                  <c:v>-42.75</c:v>
                </c:pt>
                <c:pt idx="1288">
                  <c:v>-42.75</c:v>
                </c:pt>
                <c:pt idx="1289">
                  <c:v>-42.75</c:v>
                </c:pt>
                <c:pt idx="1290">
                  <c:v>-42.75</c:v>
                </c:pt>
                <c:pt idx="1291">
                  <c:v>-42.75</c:v>
                </c:pt>
                <c:pt idx="1292">
                  <c:v>-42.75</c:v>
                </c:pt>
                <c:pt idx="1293">
                  <c:v>-42.75</c:v>
                </c:pt>
                <c:pt idx="1294">
                  <c:v>-42.75</c:v>
                </c:pt>
                <c:pt idx="1295">
                  <c:v>-42.75</c:v>
                </c:pt>
                <c:pt idx="1296">
                  <c:v>-42.75</c:v>
                </c:pt>
                <c:pt idx="1297">
                  <c:v>-42.75</c:v>
                </c:pt>
                <c:pt idx="1298">
                  <c:v>-42.75</c:v>
                </c:pt>
                <c:pt idx="1299">
                  <c:v>-42.75</c:v>
                </c:pt>
                <c:pt idx="1300">
                  <c:v>-42.75</c:v>
                </c:pt>
                <c:pt idx="1301">
                  <c:v>-42.75</c:v>
                </c:pt>
                <c:pt idx="1302">
                  <c:v>-42.75</c:v>
                </c:pt>
                <c:pt idx="1303">
                  <c:v>-42.75</c:v>
                </c:pt>
                <c:pt idx="1304">
                  <c:v>-42.75</c:v>
                </c:pt>
                <c:pt idx="1305">
                  <c:v>-42.75</c:v>
                </c:pt>
                <c:pt idx="1306">
                  <c:v>-42.75</c:v>
                </c:pt>
                <c:pt idx="1307">
                  <c:v>-42.75</c:v>
                </c:pt>
                <c:pt idx="1308">
                  <c:v>-42.75</c:v>
                </c:pt>
                <c:pt idx="1309">
                  <c:v>-42.75</c:v>
                </c:pt>
                <c:pt idx="1310">
                  <c:v>-42.75</c:v>
                </c:pt>
                <c:pt idx="1311">
                  <c:v>-42.75</c:v>
                </c:pt>
                <c:pt idx="1312">
                  <c:v>-42.75</c:v>
                </c:pt>
                <c:pt idx="1313">
                  <c:v>-42.75</c:v>
                </c:pt>
                <c:pt idx="1314">
                  <c:v>-42.75</c:v>
                </c:pt>
                <c:pt idx="1315">
                  <c:v>-42.75</c:v>
                </c:pt>
                <c:pt idx="1316">
                  <c:v>-42.75</c:v>
                </c:pt>
                <c:pt idx="1317">
                  <c:v>-42.75</c:v>
                </c:pt>
                <c:pt idx="1318">
                  <c:v>-42.75</c:v>
                </c:pt>
                <c:pt idx="1319">
                  <c:v>-42.75</c:v>
                </c:pt>
                <c:pt idx="1320">
                  <c:v>-42.75</c:v>
                </c:pt>
                <c:pt idx="1321">
                  <c:v>-42.75</c:v>
                </c:pt>
                <c:pt idx="1322">
                  <c:v>-42.75</c:v>
                </c:pt>
                <c:pt idx="1323">
                  <c:v>-42.75</c:v>
                </c:pt>
                <c:pt idx="1324">
                  <c:v>-42.75</c:v>
                </c:pt>
                <c:pt idx="1325">
                  <c:v>-42.75</c:v>
                </c:pt>
                <c:pt idx="1326">
                  <c:v>-42.75</c:v>
                </c:pt>
                <c:pt idx="1327">
                  <c:v>-42.75</c:v>
                </c:pt>
                <c:pt idx="1328">
                  <c:v>-42.75</c:v>
                </c:pt>
                <c:pt idx="1329">
                  <c:v>-42.75</c:v>
                </c:pt>
                <c:pt idx="1330">
                  <c:v>-42.75</c:v>
                </c:pt>
                <c:pt idx="1331">
                  <c:v>-42.75</c:v>
                </c:pt>
                <c:pt idx="1332">
                  <c:v>-42.75</c:v>
                </c:pt>
                <c:pt idx="1333">
                  <c:v>-42.75</c:v>
                </c:pt>
                <c:pt idx="1334">
                  <c:v>-42.75</c:v>
                </c:pt>
                <c:pt idx="1335">
                  <c:v>-42.75</c:v>
                </c:pt>
                <c:pt idx="1336">
                  <c:v>-42.75</c:v>
                </c:pt>
                <c:pt idx="1337">
                  <c:v>-42.75</c:v>
                </c:pt>
                <c:pt idx="1338">
                  <c:v>-42.75</c:v>
                </c:pt>
                <c:pt idx="1339">
                  <c:v>-42.75</c:v>
                </c:pt>
                <c:pt idx="1340">
                  <c:v>-42.75</c:v>
                </c:pt>
                <c:pt idx="1341">
                  <c:v>-42.75</c:v>
                </c:pt>
                <c:pt idx="1342">
                  <c:v>-42.75</c:v>
                </c:pt>
                <c:pt idx="1343">
                  <c:v>-42.75</c:v>
                </c:pt>
                <c:pt idx="1344">
                  <c:v>-42.75</c:v>
                </c:pt>
                <c:pt idx="1345">
                  <c:v>-42.75</c:v>
                </c:pt>
                <c:pt idx="1346">
                  <c:v>-42.75</c:v>
                </c:pt>
                <c:pt idx="1347">
                  <c:v>-42.75</c:v>
                </c:pt>
                <c:pt idx="1348">
                  <c:v>-42.75</c:v>
                </c:pt>
                <c:pt idx="1349">
                  <c:v>-42.75</c:v>
                </c:pt>
                <c:pt idx="1350">
                  <c:v>-42.75</c:v>
                </c:pt>
                <c:pt idx="1351">
                  <c:v>-42.75</c:v>
                </c:pt>
                <c:pt idx="1352">
                  <c:v>-42.75</c:v>
                </c:pt>
                <c:pt idx="1353">
                  <c:v>-42.75</c:v>
                </c:pt>
                <c:pt idx="1354">
                  <c:v>-42.75</c:v>
                </c:pt>
                <c:pt idx="1355">
                  <c:v>-42.75</c:v>
                </c:pt>
                <c:pt idx="1356">
                  <c:v>-42.75</c:v>
                </c:pt>
                <c:pt idx="1357">
                  <c:v>-42.75</c:v>
                </c:pt>
                <c:pt idx="1358">
                  <c:v>-42.75</c:v>
                </c:pt>
                <c:pt idx="1359">
                  <c:v>-42.75</c:v>
                </c:pt>
                <c:pt idx="1360">
                  <c:v>-42.75</c:v>
                </c:pt>
                <c:pt idx="1361">
                  <c:v>-42.75</c:v>
                </c:pt>
                <c:pt idx="1362">
                  <c:v>-42.75</c:v>
                </c:pt>
                <c:pt idx="1363">
                  <c:v>-42.75</c:v>
                </c:pt>
                <c:pt idx="1364">
                  <c:v>-42.75</c:v>
                </c:pt>
                <c:pt idx="1365">
                  <c:v>-42.75</c:v>
                </c:pt>
                <c:pt idx="1366">
                  <c:v>-42.75</c:v>
                </c:pt>
                <c:pt idx="1367">
                  <c:v>-42.75</c:v>
                </c:pt>
                <c:pt idx="1368">
                  <c:v>-42.75</c:v>
                </c:pt>
                <c:pt idx="1369">
                  <c:v>-42.75</c:v>
                </c:pt>
                <c:pt idx="1370">
                  <c:v>-42.75</c:v>
                </c:pt>
                <c:pt idx="1371">
                  <c:v>-42.75</c:v>
                </c:pt>
                <c:pt idx="1372">
                  <c:v>-42.75</c:v>
                </c:pt>
                <c:pt idx="1373">
                  <c:v>-42.75</c:v>
                </c:pt>
                <c:pt idx="1374">
                  <c:v>-42.75</c:v>
                </c:pt>
                <c:pt idx="1375">
                  <c:v>-42.75</c:v>
                </c:pt>
                <c:pt idx="1376">
                  <c:v>-42.75</c:v>
                </c:pt>
                <c:pt idx="1377">
                  <c:v>-42.75</c:v>
                </c:pt>
                <c:pt idx="1378">
                  <c:v>-42.75</c:v>
                </c:pt>
                <c:pt idx="1379">
                  <c:v>-42.75</c:v>
                </c:pt>
                <c:pt idx="1380">
                  <c:v>-42.75</c:v>
                </c:pt>
                <c:pt idx="1381">
                  <c:v>-42.75</c:v>
                </c:pt>
                <c:pt idx="1382">
                  <c:v>-42.75</c:v>
                </c:pt>
                <c:pt idx="1383">
                  <c:v>-42.75</c:v>
                </c:pt>
                <c:pt idx="1384">
                  <c:v>-42.75</c:v>
                </c:pt>
                <c:pt idx="1385">
                  <c:v>-42.75</c:v>
                </c:pt>
                <c:pt idx="1386">
                  <c:v>-42.75</c:v>
                </c:pt>
                <c:pt idx="1387">
                  <c:v>-42.75</c:v>
                </c:pt>
                <c:pt idx="1388">
                  <c:v>-42.75</c:v>
                </c:pt>
                <c:pt idx="1389">
                  <c:v>-42.75</c:v>
                </c:pt>
                <c:pt idx="1390">
                  <c:v>-42.75</c:v>
                </c:pt>
                <c:pt idx="1391">
                  <c:v>-42.75</c:v>
                </c:pt>
                <c:pt idx="1392">
                  <c:v>-42.75</c:v>
                </c:pt>
                <c:pt idx="1393">
                  <c:v>-42.75</c:v>
                </c:pt>
                <c:pt idx="1394">
                  <c:v>-42.75</c:v>
                </c:pt>
                <c:pt idx="1395">
                  <c:v>-42.75</c:v>
                </c:pt>
                <c:pt idx="1396">
                  <c:v>-42.75</c:v>
                </c:pt>
                <c:pt idx="1397">
                  <c:v>-42.75</c:v>
                </c:pt>
                <c:pt idx="1398">
                  <c:v>-42.75</c:v>
                </c:pt>
                <c:pt idx="1399">
                  <c:v>-42.75</c:v>
                </c:pt>
                <c:pt idx="1400">
                  <c:v>-42.75</c:v>
                </c:pt>
                <c:pt idx="1401">
                  <c:v>-42.75</c:v>
                </c:pt>
                <c:pt idx="1402">
                  <c:v>-42.75</c:v>
                </c:pt>
                <c:pt idx="1403">
                  <c:v>-42.75</c:v>
                </c:pt>
                <c:pt idx="1404">
                  <c:v>-42.75</c:v>
                </c:pt>
                <c:pt idx="1405">
                  <c:v>-42.75</c:v>
                </c:pt>
                <c:pt idx="1406">
                  <c:v>-42.75</c:v>
                </c:pt>
                <c:pt idx="1407">
                  <c:v>-42.75</c:v>
                </c:pt>
                <c:pt idx="1408">
                  <c:v>-42.75</c:v>
                </c:pt>
                <c:pt idx="1409">
                  <c:v>-42.75</c:v>
                </c:pt>
                <c:pt idx="1410">
                  <c:v>-42.75</c:v>
                </c:pt>
                <c:pt idx="1411">
                  <c:v>-42.75</c:v>
                </c:pt>
                <c:pt idx="1412">
                  <c:v>-42.75</c:v>
                </c:pt>
                <c:pt idx="1413">
                  <c:v>-41.849997999999999</c:v>
                </c:pt>
                <c:pt idx="1414">
                  <c:v>-38.700001</c:v>
                </c:pt>
                <c:pt idx="1415">
                  <c:v>-32.849997999999999</c:v>
                </c:pt>
                <c:pt idx="1416">
                  <c:v>-28.799999</c:v>
                </c:pt>
                <c:pt idx="1417">
                  <c:v>-24.75</c:v>
                </c:pt>
                <c:pt idx="1418">
                  <c:v>-20.25</c:v>
                </c:pt>
                <c:pt idx="1419">
                  <c:v>-16.200001</c:v>
                </c:pt>
                <c:pt idx="1420">
                  <c:v>-11.7</c:v>
                </c:pt>
                <c:pt idx="1421">
                  <c:v>-7.2</c:v>
                </c:pt>
                <c:pt idx="1422">
                  <c:v>-3.15</c:v>
                </c:pt>
                <c:pt idx="1423">
                  <c:v>0.9</c:v>
                </c:pt>
                <c:pt idx="1424">
                  <c:v>1.8</c:v>
                </c:pt>
                <c:pt idx="1425">
                  <c:v>0.45</c:v>
                </c:pt>
                <c:pt idx="1426">
                  <c:v>0.45</c:v>
                </c:pt>
                <c:pt idx="1427">
                  <c:v>0.45</c:v>
                </c:pt>
                <c:pt idx="1428">
                  <c:v>0.9</c:v>
                </c:pt>
                <c:pt idx="1429">
                  <c:v>0.9</c:v>
                </c:pt>
                <c:pt idx="1430">
                  <c:v>0.9</c:v>
                </c:pt>
                <c:pt idx="1431">
                  <c:v>0.45</c:v>
                </c:pt>
                <c:pt idx="1432">
                  <c:v>0.45</c:v>
                </c:pt>
                <c:pt idx="1433">
                  <c:v>0.45</c:v>
                </c:pt>
                <c:pt idx="1434">
                  <c:v>0.45</c:v>
                </c:pt>
                <c:pt idx="1435">
                  <c:v>0.9</c:v>
                </c:pt>
                <c:pt idx="1436">
                  <c:v>0.9</c:v>
                </c:pt>
                <c:pt idx="1437">
                  <c:v>0.9</c:v>
                </c:pt>
                <c:pt idx="1438">
                  <c:v>0.9</c:v>
                </c:pt>
                <c:pt idx="1439">
                  <c:v>0.9</c:v>
                </c:pt>
                <c:pt idx="1440">
                  <c:v>0.45</c:v>
                </c:pt>
                <c:pt idx="1441">
                  <c:v>0.45</c:v>
                </c:pt>
                <c:pt idx="1442">
                  <c:v>0.45</c:v>
                </c:pt>
                <c:pt idx="1443">
                  <c:v>0.45</c:v>
                </c:pt>
                <c:pt idx="1444">
                  <c:v>0.45</c:v>
                </c:pt>
                <c:pt idx="1445">
                  <c:v>0.45</c:v>
                </c:pt>
                <c:pt idx="1446">
                  <c:v>0.45</c:v>
                </c:pt>
                <c:pt idx="1447">
                  <c:v>0.9</c:v>
                </c:pt>
                <c:pt idx="1448">
                  <c:v>0.9</c:v>
                </c:pt>
                <c:pt idx="1449">
                  <c:v>0.9</c:v>
                </c:pt>
                <c:pt idx="1450">
                  <c:v>0.45</c:v>
                </c:pt>
                <c:pt idx="1451">
                  <c:v>0.45</c:v>
                </c:pt>
                <c:pt idx="1452">
                  <c:v>0.9</c:v>
                </c:pt>
                <c:pt idx="1453">
                  <c:v>0.9</c:v>
                </c:pt>
                <c:pt idx="1454">
                  <c:v>0.9</c:v>
                </c:pt>
                <c:pt idx="1455">
                  <c:v>0.9</c:v>
                </c:pt>
                <c:pt idx="1456">
                  <c:v>0.9</c:v>
                </c:pt>
                <c:pt idx="1457">
                  <c:v>0.9</c:v>
                </c:pt>
                <c:pt idx="1458">
                  <c:v>0.9</c:v>
                </c:pt>
                <c:pt idx="1459">
                  <c:v>0.9</c:v>
                </c:pt>
                <c:pt idx="1460">
                  <c:v>0.9</c:v>
                </c:pt>
                <c:pt idx="1461">
                  <c:v>0.9</c:v>
                </c:pt>
                <c:pt idx="1462">
                  <c:v>0.9</c:v>
                </c:pt>
                <c:pt idx="1463">
                  <c:v>0.9</c:v>
                </c:pt>
                <c:pt idx="1464">
                  <c:v>0.9</c:v>
                </c:pt>
                <c:pt idx="1465">
                  <c:v>0.9</c:v>
                </c:pt>
                <c:pt idx="1466">
                  <c:v>0.9</c:v>
                </c:pt>
                <c:pt idx="1467">
                  <c:v>0.9</c:v>
                </c:pt>
                <c:pt idx="1468">
                  <c:v>0.9</c:v>
                </c:pt>
                <c:pt idx="1469">
                  <c:v>0.9</c:v>
                </c:pt>
                <c:pt idx="1470">
                  <c:v>0.9</c:v>
                </c:pt>
                <c:pt idx="1471">
                  <c:v>0.9</c:v>
                </c:pt>
                <c:pt idx="1472">
                  <c:v>0.9</c:v>
                </c:pt>
                <c:pt idx="1473">
                  <c:v>0.9</c:v>
                </c:pt>
                <c:pt idx="1474">
                  <c:v>0.9</c:v>
                </c:pt>
                <c:pt idx="1475">
                  <c:v>0.9</c:v>
                </c:pt>
                <c:pt idx="1476">
                  <c:v>0.9</c:v>
                </c:pt>
                <c:pt idx="1477">
                  <c:v>0.9</c:v>
                </c:pt>
                <c:pt idx="1478">
                  <c:v>0.9</c:v>
                </c:pt>
                <c:pt idx="1479">
                  <c:v>0.9</c:v>
                </c:pt>
                <c:pt idx="1480">
                  <c:v>0.9</c:v>
                </c:pt>
                <c:pt idx="1481">
                  <c:v>0.9</c:v>
                </c:pt>
                <c:pt idx="1482">
                  <c:v>0.9</c:v>
                </c:pt>
                <c:pt idx="1483">
                  <c:v>0.9</c:v>
                </c:pt>
                <c:pt idx="1484">
                  <c:v>0.9</c:v>
                </c:pt>
                <c:pt idx="1485">
                  <c:v>0.9</c:v>
                </c:pt>
                <c:pt idx="1486">
                  <c:v>0.9</c:v>
                </c:pt>
                <c:pt idx="1487">
                  <c:v>0.9</c:v>
                </c:pt>
                <c:pt idx="1488">
                  <c:v>0.9</c:v>
                </c:pt>
                <c:pt idx="1489">
                  <c:v>0.9</c:v>
                </c:pt>
                <c:pt idx="1490">
                  <c:v>0.9</c:v>
                </c:pt>
                <c:pt idx="1491">
                  <c:v>0.9</c:v>
                </c:pt>
                <c:pt idx="1492">
                  <c:v>0.9</c:v>
                </c:pt>
                <c:pt idx="1493">
                  <c:v>0.9</c:v>
                </c:pt>
                <c:pt idx="1494">
                  <c:v>0.9</c:v>
                </c:pt>
                <c:pt idx="1495">
                  <c:v>0.9</c:v>
                </c:pt>
                <c:pt idx="1496">
                  <c:v>0.9</c:v>
                </c:pt>
                <c:pt idx="1497">
                  <c:v>0.9</c:v>
                </c:pt>
                <c:pt idx="1498">
                  <c:v>0.9</c:v>
                </c:pt>
                <c:pt idx="1499">
                  <c:v>0.9</c:v>
                </c:pt>
                <c:pt idx="1500">
                  <c:v>0.9</c:v>
                </c:pt>
                <c:pt idx="1501">
                  <c:v>0.9</c:v>
                </c:pt>
                <c:pt idx="1502">
                  <c:v>0.9</c:v>
                </c:pt>
                <c:pt idx="1503">
                  <c:v>0.9</c:v>
                </c:pt>
                <c:pt idx="1504">
                  <c:v>0.9</c:v>
                </c:pt>
                <c:pt idx="1505">
                  <c:v>0.9</c:v>
                </c:pt>
                <c:pt idx="1506">
                  <c:v>0.9</c:v>
                </c:pt>
                <c:pt idx="1507">
                  <c:v>0.9</c:v>
                </c:pt>
                <c:pt idx="1508">
                  <c:v>0.9</c:v>
                </c:pt>
                <c:pt idx="1509">
                  <c:v>0.9</c:v>
                </c:pt>
                <c:pt idx="1510">
                  <c:v>0.9</c:v>
                </c:pt>
                <c:pt idx="1511">
                  <c:v>0.9</c:v>
                </c:pt>
                <c:pt idx="1512">
                  <c:v>0.9</c:v>
                </c:pt>
                <c:pt idx="1513">
                  <c:v>0.9</c:v>
                </c:pt>
                <c:pt idx="1514">
                  <c:v>0.9</c:v>
                </c:pt>
                <c:pt idx="1515">
                  <c:v>0.9</c:v>
                </c:pt>
                <c:pt idx="1516">
                  <c:v>0.9</c:v>
                </c:pt>
                <c:pt idx="1517">
                  <c:v>0.9</c:v>
                </c:pt>
                <c:pt idx="1518">
                  <c:v>0.9</c:v>
                </c:pt>
                <c:pt idx="1519">
                  <c:v>0.9</c:v>
                </c:pt>
                <c:pt idx="1520">
                  <c:v>0.9</c:v>
                </c:pt>
                <c:pt idx="1521">
                  <c:v>0.9</c:v>
                </c:pt>
                <c:pt idx="1522">
                  <c:v>0.9</c:v>
                </c:pt>
                <c:pt idx="1523">
                  <c:v>0.9</c:v>
                </c:pt>
                <c:pt idx="1524">
                  <c:v>0.9</c:v>
                </c:pt>
                <c:pt idx="1525">
                  <c:v>0.9</c:v>
                </c:pt>
                <c:pt idx="1526">
                  <c:v>0.9</c:v>
                </c:pt>
                <c:pt idx="1527">
                  <c:v>0.9</c:v>
                </c:pt>
                <c:pt idx="1528">
                  <c:v>0.9</c:v>
                </c:pt>
                <c:pt idx="1529">
                  <c:v>0.9</c:v>
                </c:pt>
                <c:pt idx="1530">
                  <c:v>0.9</c:v>
                </c:pt>
                <c:pt idx="1531">
                  <c:v>0.9</c:v>
                </c:pt>
                <c:pt idx="1532">
                  <c:v>0.9</c:v>
                </c:pt>
                <c:pt idx="1533">
                  <c:v>0.9</c:v>
                </c:pt>
                <c:pt idx="1534">
                  <c:v>0.9</c:v>
                </c:pt>
                <c:pt idx="1535">
                  <c:v>0.9</c:v>
                </c:pt>
                <c:pt idx="1536">
                  <c:v>0.9</c:v>
                </c:pt>
                <c:pt idx="1537">
                  <c:v>0.9</c:v>
                </c:pt>
                <c:pt idx="1538">
                  <c:v>0.9</c:v>
                </c:pt>
                <c:pt idx="1539">
                  <c:v>0.9</c:v>
                </c:pt>
                <c:pt idx="1540">
                  <c:v>0.9</c:v>
                </c:pt>
                <c:pt idx="1541">
                  <c:v>0.9</c:v>
                </c:pt>
                <c:pt idx="1542">
                  <c:v>0.9</c:v>
                </c:pt>
                <c:pt idx="1543">
                  <c:v>0.9</c:v>
                </c:pt>
                <c:pt idx="1544">
                  <c:v>0.9</c:v>
                </c:pt>
                <c:pt idx="1545">
                  <c:v>0.9</c:v>
                </c:pt>
                <c:pt idx="1546">
                  <c:v>0.9</c:v>
                </c:pt>
                <c:pt idx="1547">
                  <c:v>0.9</c:v>
                </c:pt>
                <c:pt idx="1548">
                  <c:v>0.9</c:v>
                </c:pt>
                <c:pt idx="1549">
                  <c:v>0.9</c:v>
                </c:pt>
                <c:pt idx="1550">
                  <c:v>0.9</c:v>
                </c:pt>
                <c:pt idx="1551">
                  <c:v>0.9</c:v>
                </c:pt>
                <c:pt idx="1552">
                  <c:v>0.9</c:v>
                </c:pt>
                <c:pt idx="1553">
                  <c:v>0.9</c:v>
                </c:pt>
                <c:pt idx="1554">
                  <c:v>0.9</c:v>
                </c:pt>
                <c:pt idx="1555">
                  <c:v>0.9</c:v>
                </c:pt>
                <c:pt idx="1556">
                  <c:v>0.9</c:v>
                </c:pt>
                <c:pt idx="1557">
                  <c:v>0.9</c:v>
                </c:pt>
                <c:pt idx="1558">
                  <c:v>0.9</c:v>
                </c:pt>
                <c:pt idx="1559">
                  <c:v>0.9</c:v>
                </c:pt>
                <c:pt idx="1560">
                  <c:v>0.9</c:v>
                </c:pt>
                <c:pt idx="1561">
                  <c:v>0.9</c:v>
                </c:pt>
                <c:pt idx="1562">
                  <c:v>0.9</c:v>
                </c:pt>
                <c:pt idx="1563">
                  <c:v>0.9</c:v>
                </c:pt>
                <c:pt idx="1564">
                  <c:v>0.9</c:v>
                </c:pt>
                <c:pt idx="1565">
                  <c:v>0.9</c:v>
                </c:pt>
                <c:pt idx="1566">
                  <c:v>0.9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CCB-4A3F-B8E7-AC92927F08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820096"/>
        <c:axId val="75824992"/>
      </c:scatterChart>
      <c:valAx>
        <c:axId val="758200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24992"/>
        <c:crosses val="autoZero"/>
        <c:crossBetween val="midCat"/>
      </c:valAx>
      <c:valAx>
        <c:axId val="7582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200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JOINT!$D$1</c:f>
              <c:strCache>
                <c:ptCount val="1"/>
                <c:pt idx="0">
                  <c:v>Điểm đặt khớp 3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JOINT!$D$2:$D$1568</c:f>
              <c:numCache>
                <c:formatCode>General</c:formatCode>
                <c:ptCount val="15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82.275756999999999</c:v>
                </c:pt>
                <c:pt idx="461">
                  <c:v>82.275756999999999</c:v>
                </c:pt>
                <c:pt idx="462">
                  <c:v>82.275756999999999</c:v>
                </c:pt>
                <c:pt idx="463">
                  <c:v>82.275756999999999</c:v>
                </c:pt>
                <c:pt idx="464">
                  <c:v>82.275756999999999</c:v>
                </c:pt>
                <c:pt idx="465">
                  <c:v>82.275756999999999</c:v>
                </c:pt>
                <c:pt idx="466">
                  <c:v>82.275756999999999</c:v>
                </c:pt>
                <c:pt idx="467">
                  <c:v>82.275756999999999</c:v>
                </c:pt>
                <c:pt idx="468">
                  <c:v>82.275756999999999</c:v>
                </c:pt>
                <c:pt idx="469">
                  <c:v>82.275756999999999</c:v>
                </c:pt>
                <c:pt idx="470">
                  <c:v>82.275756999999999</c:v>
                </c:pt>
                <c:pt idx="471">
                  <c:v>82.275756999999999</c:v>
                </c:pt>
                <c:pt idx="472">
                  <c:v>82.275756999999999</c:v>
                </c:pt>
                <c:pt idx="473">
                  <c:v>82.275756999999999</c:v>
                </c:pt>
                <c:pt idx="474">
                  <c:v>82.275756999999999</c:v>
                </c:pt>
                <c:pt idx="475">
                  <c:v>82.275756999999999</c:v>
                </c:pt>
                <c:pt idx="476">
                  <c:v>82.275756999999999</c:v>
                </c:pt>
                <c:pt idx="477">
                  <c:v>82.275756999999999</c:v>
                </c:pt>
                <c:pt idx="478">
                  <c:v>82.275756999999999</c:v>
                </c:pt>
                <c:pt idx="479">
                  <c:v>82.275756999999999</c:v>
                </c:pt>
                <c:pt idx="480">
                  <c:v>82.275756999999999</c:v>
                </c:pt>
                <c:pt idx="481">
                  <c:v>82.275756999999999</c:v>
                </c:pt>
                <c:pt idx="482">
                  <c:v>82.275756999999999</c:v>
                </c:pt>
                <c:pt idx="483">
                  <c:v>82.275756999999999</c:v>
                </c:pt>
                <c:pt idx="484">
                  <c:v>82.275756999999999</c:v>
                </c:pt>
                <c:pt idx="485">
                  <c:v>82.275756999999999</c:v>
                </c:pt>
                <c:pt idx="486">
                  <c:v>82.275756999999999</c:v>
                </c:pt>
                <c:pt idx="487">
                  <c:v>82.275756999999999</c:v>
                </c:pt>
                <c:pt idx="488">
                  <c:v>82.275756999999999</c:v>
                </c:pt>
                <c:pt idx="489">
                  <c:v>82.275756999999999</c:v>
                </c:pt>
                <c:pt idx="490">
                  <c:v>82.275756999999999</c:v>
                </c:pt>
                <c:pt idx="491">
                  <c:v>82.275756999999999</c:v>
                </c:pt>
                <c:pt idx="492">
                  <c:v>82.275756999999999</c:v>
                </c:pt>
                <c:pt idx="493">
                  <c:v>82.275756999999999</c:v>
                </c:pt>
                <c:pt idx="494">
                  <c:v>82.275756999999999</c:v>
                </c:pt>
                <c:pt idx="495">
                  <c:v>82.275756999999999</c:v>
                </c:pt>
                <c:pt idx="496">
                  <c:v>82.275756999999999</c:v>
                </c:pt>
                <c:pt idx="497">
                  <c:v>82.275756999999999</c:v>
                </c:pt>
                <c:pt idx="498">
                  <c:v>82.275756999999999</c:v>
                </c:pt>
                <c:pt idx="499">
                  <c:v>82.275756999999999</c:v>
                </c:pt>
                <c:pt idx="500">
                  <c:v>82.275756999999999</c:v>
                </c:pt>
                <c:pt idx="501">
                  <c:v>82.275756999999999</c:v>
                </c:pt>
                <c:pt idx="502">
                  <c:v>82.275756999999999</c:v>
                </c:pt>
                <c:pt idx="503">
                  <c:v>82.275756999999999</c:v>
                </c:pt>
                <c:pt idx="504">
                  <c:v>82.275756999999999</c:v>
                </c:pt>
                <c:pt idx="505">
                  <c:v>82.275756999999999</c:v>
                </c:pt>
                <c:pt idx="506">
                  <c:v>82.275756999999999</c:v>
                </c:pt>
                <c:pt idx="507">
                  <c:v>82.275756999999999</c:v>
                </c:pt>
                <c:pt idx="508">
                  <c:v>82.275756999999999</c:v>
                </c:pt>
                <c:pt idx="509">
                  <c:v>82.275756999999999</c:v>
                </c:pt>
                <c:pt idx="510">
                  <c:v>82.275756999999999</c:v>
                </c:pt>
                <c:pt idx="511">
                  <c:v>82.275756999999999</c:v>
                </c:pt>
                <c:pt idx="512">
                  <c:v>82.275756999999999</c:v>
                </c:pt>
                <c:pt idx="513">
                  <c:v>82.275756999999999</c:v>
                </c:pt>
                <c:pt idx="514">
                  <c:v>82.275756999999999</c:v>
                </c:pt>
                <c:pt idx="515">
                  <c:v>82.275756999999999</c:v>
                </c:pt>
                <c:pt idx="516">
                  <c:v>82.275756999999999</c:v>
                </c:pt>
                <c:pt idx="517">
                  <c:v>82.275756999999999</c:v>
                </c:pt>
                <c:pt idx="518">
                  <c:v>82.275756999999999</c:v>
                </c:pt>
                <c:pt idx="519">
                  <c:v>82.275756999999999</c:v>
                </c:pt>
                <c:pt idx="520">
                  <c:v>82.275756999999999</c:v>
                </c:pt>
                <c:pt idx="521">
                  <c:v>82.275756999999999</c:v>
                </c:pt>
                <c:pt idx="522">
                  <c:v>82.275756999999999</c:v>
                </c:pt>
                <c:pt idx="523">
                  <c:v>82.275756999999999</c:v>
                </c:pt>
                <c:pt idx="524">
                  <c:v>82.275756999999999</c:v>
                </c:pt>
                <c:pt idx="525">
                  <c:v>82.275756999999999</c:v>
                </c:pt>
                <c:pt idx="526">
                  <c:v>82.275756999999999</c:v>
                </c:pt>
                <c:pt idx="527">
                  <c:v>82.275756999999999</c:v>
                </c:pt>
                <c:pt idx="528">
                  <c:v>82.275756999999999</c:v>
                </c:pt>
                <c:pt idx="529">
                  <c:v>82.275756999999999</c:v>
                </c:pt>
                <c:pt idx="530">
                  <c:v>82.275756999999999</c:v>
                </c:pt>
                <c:pt idx="531">
                  <c:v>82.275756999999999</c:v>
                </c:pt>
                <c:pt idx="532">
                  <c:v>82.275756999999999</c:v>
                </c:pt>
                <c:pt idx="533">
                  <c:v>82.275756999999999</c:v>
                </c:pt>
                <c:pt idx="534">
                  <c:v>82.275756999999999</c:v>
                </c:pt>
                <c:pt idx="535">
                  <c:v>82.275756999999999</c:v>
                </c:pt>
                <c:pt idx="536">
                  <c:v>82.275756999999999</c:v>
                </c:pt>
                <c:pt idx="537">
                  <c:v>82.275756999999999</c:v>
                </c:pt>
                <c:pt idx="538">
                  <c:v>82.275756999999999</c:v>
                </c:pt>
                <c:pt idx="539">
                  <c:v>82.275756999999999</c:v>
                </c:pt>
                <c:pt idx="540">
                  <c:v>82.275756999999999</c:v>
                </c:pt>
                <c:pt idx="541">
                  <c:v>82.275756999999999</c:v>
                </c:pt>
                <c:pt idx="542">
                  <c:v>82.275756999999999</c:v>
                </c:pt>
                <c:pt idx="543">
                  <c:v>82.275756999999999</c:v>
                </c:pt>
                <c:pt idx="544">
                  <c:v>82.275756999999999</c:v>
                </c:pt>
                <c:pt idx="545">
                  <c:v>82.275756999999999</c:v>
                </c:pt>
                <c:pt idx="546">
                  <c:v>82.275756999999999</c:v>
                </c:pt>
                <c:pt idx="547">
                  <c:v>82.275756999999999</c:v>
                </c:pt>
                <c:pt idx="548">
                  <c:v>82.275756999999999</c:v>
                </c:pt>
                <c:pt idx="549">
                  <c:v>82.275756999999999</c:v>
                </c:pt>
                <c:pt idx="550">
                  <c:v>82.275756999999999</c:v>
                </c:pt>
                <c:pt idx="551">
                  <c:v>82.275756999999999</c:v>
                </c:pt>
                <c:pt idx="552">
                  <c:v>82.275756999999999</c:v>
                </c:pt>
                <c:pt idx="553">
                  <c:v>82.275756999999999</c:v>
                </c:pt>
                <c:pt idx="554">
                  <c:v>82.275756999999999</c:v>
                </c:pt>
                <c:pt idx="555">
                  <c:v>82.275756999999999</c:v>
                </c:pt>
                <c:pt idx="556">
                  <c:v>82.275756999999999</c:v>
                </c:pt>
                <c:pt idx="557">
                  <c:v>82.275756999999999</c:v>
                </c:pt>
                <c:pt idx="558">
                  <c:v>82.275756999999999</c:v>
                </c:pt>
                <c:pt idx="559">
                  <c:v>82.275756999999999</c:v>
                </c:pt>
                <c:pt idx="560">
                  <c:v>82.275756999999999</c:v>
                </c:pt>
                <c:pt idx="561">
                  <c:v>82.275756999999999</c:v>
                </c:pt>
                <c:pt idx="562">
                  <c:v>82.275756999999999</c:v>
                </c:pt>
                <c:pt idx="563">
                  <c:v>82.275756999999999</c:v>
                </c:pt>
                <c:pt idx="564">
                  <c:v>82.275756999999999</c:v>
                </c:pt>
                <c:pt idx="565">
                  <c:v>82.275756999999999</c:v>
                </c:pt>
                <c:pt idx="566">
                  <c:v>82.275756999999999</c:v>
                </c:pt>
                <c:pt idx="567">
                  <c:v>82.275756999999999</c:v>
                </c:pt>
                <c:pt idx="568">
                  <c:v>82.275756999999999</c:v>
                </c:pt>
                <c:pt idx="569">
                  <c:v>82.275756999999999</c:v>
                </c:pt>
                <c:pt idx="570">
                  <c:v>82.275756999999999</c:v>
                </c:pt>
                <c:pt idx="571">
                  <c:v>82.275756999999999</c:v>
                </c:pt>
                <c:pt idx="572">
                  <c:v>82.275756999999999</c:v>
                </c:pt>
                <c:pt idx="573">
                  <c:v>82.275756999999999</c:v>
                </c:pt>
                <c:pt idx="574">
                  <c:v>82.275756999999999</c:v>
                </c:pt>
                <c:pt idx="575">
                  <c:v>82.275756999999999</c:v>
                </c:pt>
                <c:pt idx="576">
                  <c:v>82.275756999999999</c:v>
                </c:pt>
                <c:pt idx="577">
                  <c:v>82.275756999999999</c:v>
                </c:pt>
                <c:pt idx="578">
                  <c:v>82.275756999999999</c:v>
                </c:pt>
                <c:pt idx="579">
                  <c:v>82.275756999999999</c:v>
                </c:pt>
                <c:pt idx="580">
                  <c:v>82.275756999999999</c:v>
                </c:pt>
                <c:pt idx="581">
                  <c:v>82.275756999999999</c:v>
                </c:pt>
                <c:pt idx="582">
                  <c:v>82.275756999999999</c:v>
                </c:pt>
                <c:pt idx="583">
                  <c:v>82.275756999999999</c:v>
                </c:pt>
                <c:pt idx="584">
                  <c:v>82.275756999999999</c:v>
                </c:pt>
                <c:pt idx="585">
                  <c:v>82.275756999999999</c:v>
                </c:pt>
                <c:pt idx="586">
                  <c:v>82.275756999999999</c:v>
                </c:pt>
                <c:pt idx="587">
                  <c:v>82.275756999999999</c:v>
                </c:pt>
                <c:pt idx="588">
                  <c:v>82.275756999999999</c:v>
                </c:pt>
                <c:pt idx="589">
                  <c:v>82.275756999999999</c:v>
                </c:pt>
                <c:pt idx="590">
                  <c:v>82.275756999999999</c:v>
                </c:pt>
                <c:pt idx="591">
                  <c:v>82.275756999999999</c:v>
                </c:pt>
                <c:pt idx="592">
                  <c:v>82.275756999999999</c:v>
                </c:pt>
                <c:pt idx="593">
                  <c:v>82.275756999999999</c:v>
                </c:pt>
                <c:pt idx="594">
                  <c:v>82.275756999999999</c:v>
                </c:pt>
                <c:pt idx="595">
                  <c:v>82.275756999999999</c:v>
                </c:pt>
                <c:pt idx="596">
                  <c:v>82.275756999999999</c:v>
                </c:pt>
                <c:pt idx="597">
                  <c:v>82.275756999999999</c:v>
                </c:pt>
                <c:pt idx="598">
                  <c:v>82.275756999999999</c:v>
                </c:pt>
                <c:pt idx="599">
                  <c:v>82.275756999999999</c:v>
                </c:pt>
                <c:pt idx="600">
                  <c:v>82.275756999999999</c:v>
                </c:pt>
                <c:pt idx="601">
                  <c:v>82.275756999999999</c:v>
                </c:pt>
                <c:pt idx="602">
                  <c:v>82.275756999999999</c:v>
                </c:pt>
                <c:pt idx="603">
                  <c:v>82.275756999999999</c:v>
                </c:pt>
                <c:pt idx="604">
                  <c:v>82.275756999999999</c:v>
                </c:pt>
                <c:pt idx="605">
                  <c:v>82.275756999999999</c:v>
                </c:pt>
                <c:pt idx="606">
                  <c:v>82.275756999999999</c:v>
                </c:pt>
                <c:pt idx="607">
                  <c:v>82.275756999999999</c:v>
                </c:pt>
                <c:pt idx="608">
                  <c:v>82.275756999999999</c:v>
                </c:pt>
                <c:pt idx="609">
                  <c:v>82.275756999999999</c:v>
                </c:pt>
                <c:pt idx="610">
                  <c:v>82.275756999999999</c:v>
                </c:pt>
                <c:pt idx="611">
                  <c:v>82.275756999999999</c:v>
                </c:pt>
                <c:pt idx="612">
                  <c:v>82.275756999999999</c:v>
                </c:pt>
                <c:pt idx="613">
                  <c:v>82.275756999999999</c:v>
                </c:pt>
                <c:pt idx="614">
                  <c:v>82.275756999999999</c:v>
                </c:pt>
                <c:pt idx="615">
                  <c:v>82.275756999999999</c:v>
                </c:pt>
                <c:pt idx="616">
                  <c:v>82.275756999999999</c:v>
                </c:pt>
                <c:pt idx="617">
                  <c:v>82.275756999999999</c:v>
                </c:pt>
                <c:pt idx="618">
                  <c:v>82.275756999999999</c:v>
                </c:pt>
                <c:pt idx="619">
                  <c:v>82.275756999999999</c:v>
                </c:pt>
                <c:pt idx="620">
                  <c:v>82.275756999999999</c:v>
                </c:pt>
                <c:pt idx="621">
                  <c:v>82.275756999999999</c:v>
                </c:pt>
                <c:pt idx="622">
                  <c:v>82.275756999999999</c:v>
                </c:pt>
                <c:pt idx="623">
                  <c:v>82.275756999999999</c:v>
                </c:pt>
                <c:pt idx="624">
                  <c:v>82.275756999999999</c:v>
                </c:pt>
                <c:pt idx="625">
                  <c:v>82.275756999999999</c:v>
                </c:pt>
                <c:pt idx="626">
                  <c:v>82.275756999999999</c:v>
                </c:pt>
                <c:pt idx="627">
                  <c:v>82.275756999999999</c:v>
                </c:pt>
                <c:pt idx="628">
                  <c:v>82.275756999999999</c:v>
                </c:pt>
                <c:pt idx="629">
                  <c:v>82.275756999999999</c:v>
                </c:pt>
                <c:pt idx="630">
                  <c:v>82.275756999999999</c:v>
                </c:pt>
                <c:pt idx="631">
                  <c:v>82.275756999999999</c:v>
                </c:pt>
                <c:pt idx="632">
                  <c:v>82.275756999999999</c:v>
                </c:pt>
                <c:pt idx="633">
                  <c:v>82.275756999999999</c:v>
                </c:pt>
                <c:pt idx="634">
                  <c:v>82.275756999999999</c:v>
                </c:pt>
                <c:pt idx="635">
                  <c:v>82.275756999999999</c:v>
                </c:pt>
                <c:pt idx="636">
                  <c:v>82.275756999999999</c:v>
                </c:pt>
                <c:pt idx="637">
                  <c:v>82.275756999999999</c:v>
                </c:pt>
                <c:pt idx="638">
                  <c:v>82.275756999999999</c:v>
                </c:pt>
                <c:pt idx="639">
                  <c:v>82.275756999999999</c:v>
                </c:pt>
                <c:pt idx="640">
                  <c:v>82.275756999999999</c:v>
                </c:pt>
                <c:pt idx="641">
                  <c:v>82.275756999999999</c:v>
                </c:pt>
                <c:pt idx="642">
                  <c:v>82.275756999999999</c:v>
                </c:pt>
                <c:pt idx="643">
                  <c:v>82.275756999999999</c:v>
                </c:pt>
                <c:pt idx="644">
                  <c:v>82.275756999999999</c:v>
                </c:pt>
                <c:pt idx="645">
                  <c:v>82.275756999999999</c:v>
                </c:pt>
                <c:pt idx="646">
                  <c:v>82.275756999999999</c:v>
                </c:pt>
                <c:pt idx="647">
                  <c:v>82.275756999999999</c:v>
                </c:pt>
                <c:pt idx="648">
                  <c:v>82.275756999999999</c:v>
                </c:pt>
                <c:pt idx="649">
                  <c:v>82.275756999999999</c:v>
                </c:pt>
                <c:pt idx="650">
                  <c:v>82.275756999999999</c:v>
                </c:pt>
                <c:pt idx="651">
                  <c:v>82.275756999999999</c:v>
                </c:pt>
                <c:pt idx="652">
                  <c:v>82.275756999999999</c:v>
                </c:pt>
                <c:pt idx="653">
                  <c:v>82.275756999999999</c:v>
                </c:pt>
                <c:pt idx="654">
                  <c:v>82.275756999999999</c:v>
                </c:pt>
                <c:pt idx="655">
                  <c:v>82.275756999999999</c:v>
                </c:pt>
                <c:pt idx="656">
                  <c:v>82.275756999999999</c:v>
                </c:pt>
                <c:pt idx="657">
                  <c:v>82.275756999999999</c:v>
                </c:pt>
                <c:pt idx="658">
                  <c:v>82.275756999999999</c:v>
                </c:pt>
                <c:pt idx="659">
                  <c:v>82.275756999999999</c:v>
                </c:pt>
                <c:pt idx="660">
                  <c:v>82.275756999999999</c:v>
                </c:pt>
                <c:pt idx="661">
                  <c:v>82.275756999999999</c:v>
                </c:pt>
                <c:pt idx="662">
                  <c:v>82.275756999999999</c:v>
                </c:pt>
                <c:pt idx="663">
                  <c:v>82.275756999999999</c:v>
                </c:pt>
                <c:pt idx="664">
                  <c:v>82.275756999999999</c:v>
                </c:pt>
                <c:pt idx="665">
                  <c:v>82.275756999999999</c:v>
                </c:pt>
                <c:pt idx="666">
                  <c:v>82.275756999999999</c:v>
                </c:pt>
                <c:pt idx="667">
                  <c:v>82.275756999999999</c:v>
                </c:pt>
                <c:pt idx="668">
                  <c:v>82.275756999999999</c:v>
                </c:pt>
                <c:pt idx="669">
                  <c:v>82.275756999999999</c:v>
                </c:pt>
                <c:pt idx="670">
                  <c:v>82.275756999999999</c:v>
                </c:pt>
                <c:pt idx="671">
                  <c:v>82.275756999999999</c:v>
                </c:pt>
                <c:pt idx="672">
                  <c:v>82.275756999999999</c:v>
                </c:pt>
                <c:pt idx="673">
                  <c:v>82.275756999999999</c:v>
                </c:pt>
                <c:pt idx="674">
                  <c:v>82.275756999999999</c:v>
                </c:pt>
                <c:pt idx="675">
                  <c:v>82.275756999999999</c:v>
                </c:pt>
                <c:pt idx="676">
                  <c:v>82.275756999999999</c:v>
                </c:pt>
                <c:pt idx="677">
                  <c:v>82.275756999999999</c:v>
                </c:pt>
                <c:pt idx="678">
                  <c:v>82.275756999999999</c:v>
                </c:pt>
                <c:pt idx="679">
                  <c:v>82.275756999999999</c:v>
                </c:pt>
                <c:pt idx="680">
                  <c:v>82.275756999999999</c:v>
                </c:pt>
                <c:pt idx="681">
                  <c:v>82.275756999999999</c:v>
                </c:pt>
                <c:pt idx="682">
                  <c:v>82.275756999999999</c:v>
                </c:pt>
                <c:pt idx="683">
                  <c:v>82.275756999999999</c:v>
                </c:pt>
                <c:pt idx="684">
                  <c:v>82.275756999999999</c:v>
                </c:pt>
                <c:pt idx="685">
                  <c:v>82.275756999999999</c:v>
                </c:pt>
                <c:pt idx="686">
                  <c:v>82.275756999999999</c:v>
                </c:pt>
                <c:pt idx="687">
                  <c:v>82.275756999999999</c:v>
                </c:pt>
                <c:pt idx="688">
                  <c:v>82.275756999999999</c:v>
                </c:pt>
                <c:pt idx="689">
                  <c:v>82.275756999999999</c:v>
                </c:pt>
                <c:pt idx="690">
                  <c:v>63.688617999999998</c:v>
                </c:pt>
                <c:pt idx="691">
                  <c:v>63.688617999999998</c:v>
                </c:pt>
                <c:pt idx="692">
                  <c:v>63.688617999999998</c:v>
                </c:pt>
                <c:pt idx="693">
                  <c:v>63.688617999999998</c:v>
                </c:pt>
                <c:pt idx="694">
                  <c:v>63.688617999999998</c:v>
                </c:pt>
                <c:pt idx="695">
                  <c:v>63.688617999999998</c:v>
                </c:pt>
                <c:pt idx="696">
                  <c:v>63.688617999999998</c:v>
                </c:pt>
                <c:pt idx="697">
                  <c:v>63.688617999999998</c:v>
                </c:pt>
                <c:pt idx="698">
                  <c:v>63.688617999999998</c:v>
                </c:pt>
                <c:pt idx="699">
                  <c:v>63.688617999999998</c:v>
                </c:pt>
                <c:pt idx="700">
                  <c:v>63.688617999999998</c:v>
                </c:pt>
                <c:pt idx="701">
                  <c:v>63.688617999999998</c:v>
                </c:pt>
                <c:pt idx="702">
                  <c:v>63.688617999999998</c:v>
                </c:pt>
                <c:pt idx="703">
                  <c:v>63.688617999999998</c:v>
                </c:pt>
                <c:pt idx="704">
                  <c:v>63.688617999999998</c:v>
                </c:pt>
                <c:pt idx="705">
                  <c:v>63.688617999999998</c:v>
                </c:pt>
                <c:pt idx="706">
                  <c:v>63.688617999999998</c:v>
                </c:pt>
                <c:pt idx="707">
                  <c:v>63.688617999999998</c:v>
                </c:pt>
                <c:pt idx="708">
                  <c:v>63.688617999999998</c:v>
                </c:pt>
                <c:pt idx="709">
                  <c:v>63.688617999999998</c:v>
                </c:pt>
                <c:pt idx="710">
                  <c:v>63.688617999999998</c:v>
                </c:pt>
                <c:pt idx="711">
                  <c:v>63.688617999999998</c:v>
                </c:pt>
                <c:pt idx="712">
                  <c:v>63.688617999999998</c:v>
                </c:pt>
                <c:pt idx="713">
                  <c:v>63.688617999999998</c:v>
                </c:pt>
                <c:pt idx="714">
                  <c:v>63.688617999999998</c:v>
                </c:pt>
                <c:pt idx="715">
                  <c:v>63.688617999999998</c:v>
                </c:pt>
                <c:pt idx="716">
                  <c:v>63.688617999999998</c:v>
                </c:pt>
                <c:pt idx="717">
                  <c:v>63.688617999999998</c:v>
                </c:pt>
                <c:pt idx="718">
                  <c:v>63.688617999999998</c:v>
                </c:pt>
                <c:pt idx="719">
                  <c:v>63.688617999999998</c:v>
                </c:pt>
                <c:pt idx="720">
                  <c:v>63.688617999999998</c:v>
                </c:pt>
                <c:pt idx="721">
                  <c:v>63.688617999999998</c:v>
                </c:pt>
                <c:pt idx="722">
                  <c:v>63.688617999999998</c:v>
                </c:pt>
                <c:pt idx="723">
                  <c:v>63.688617999999998</c:v>
                </c:pt>
                <c:pt idx="724">
                  <c:v>63.688617999999998</c:v>
                </c:pt>
                <c:pt idx="725">
                  <c:v>63.688617999999998</c:v>
                </c:pt>
                <c:pt idx="726">
                  <c:v>63.688617999999998</c:v>
                </c:pt>
                <c:pt idx="727">
                  <c:v>63.688617999999998</c:v>
                </c:pt>
                <c:pt idx="728">
                  <c:v>63.688617999999998</c:v>
                </c:pt>
                <c:pt idx="729">
                  <c:v>63.688617999999998</c:v>
                </c:pt>
                <c:pt idx="730">
                  <c:v>63.688617999999998</c:v>
                </c:pt>
                <c:pt idx="731">
                  <c:v>63.688617999999998</c:v>
                </c:pt>
                <c:pt idx="732">
                  <c:v>63.688617999999998</c:v>
                </c:pt>
                <c:pt idx="733">
                  <c:v>63.688617999999998</c:v>
                </c:pt>
                <c:pt idx="734">
                  <c:v>63.688617999999998</c:v>
                </c:pt>
                <c:pt idx="735">
                  <c:v>63.688617999999998</c:v>
                </c:pt>
                <c:pt idx="736">
                  <c:v>63.688617999999998</c:v>
                </c:pt>
                <c:pt idx="737">
                  <c:v>63.688617999999998</c:v>
                </c:pt>
                <c:pt idx="738">
                  <c:v>63.688617999999998</c:v>
                </c:pt>
                <c:pt idx="739">
                  <c:v>63.688617999999998</c:v>
                </c:pt>
                <c:pt idx="740">
                  <c:v>63.688617999999998</c:v>
                </c:pt>
                <c:pt idx="741">
                  <c:v>63.688617999999998</c:v>
                </c:pt>
                <c:pt idx="742">
                  <c:v>63.688617999999998</c:v>
                </c:pt>
                <c:pt idx="743">
                  <c:v>63.688617999999998</c:v>
                </c:pt>
                <c:pt idx="744">
                  <c:v>63.688617999999998</c:v>
                </c:pt>
                <c:pt idx="745">
                  <c:v>63.688617999999998</c:v>
                </c:pt>
                <c:pt idx="746">
                  <c:v>63.688617999999998</c:v>
                </c:pt>
                <c:pt idx="747">
                  <c:v>63.688617999999998</c:v>
                </c:pt>
                <c:pt idx="748">
                  <c:v>63.688617999999998</c:v>
                </c:pt>
                <c:pt idx="749">
                  <c:v>63.688617999999998</c:v>
                </c:pt>
                <c:pt idx="750">
                  <c:v>63.688617999999998</c:v>
                </c:pt>
                <c:pt idx="751">
                  <c:v>63.688617999999998</c:v>
                </c:pt>
                <c:pt idx="752">
                  <c:v>63.688617999999998</c:v>
                </c:pt>
                <c:pt idx="753">
                  <c:v>63.688617999999998</c:v>
                </c:pt>
                <c:pt idx="754">
                  <c:v>63.688617999999998</c:v>
                </c:pt>
                <c:pt idx="755">
                  <c:v>63.688617999999998</c:v>
                </c:pt>
                <c:pt idx="756">
                  <c:v>63.688617999999998</c:v>
                </c:pt>
                <c:pt idx="757">
                  <c:v>63.688617999999998</c:v>
                </c:pt>
                <c:pt idx="758">
                  <c:v>63.688617999999998</c:v>
                </c:pt>
                <c:pt idx="759">
                  <c:v>63.688617999999998</c:v>
                </c:pt>
                <c:pt idx="760">
                  <c:v>63.688617999999998</c:v>
                </c:pt>
                <c:pt idx="761">
                  <c:v>63.688617999999998</c:v>
                </c:pt>
                <c:pt idx="762">
                  <c:v>63.688617999999998</c:v>
                </c:pt>
                <c:pt idx="763">
                  <c:v>63.688617999999998</c:v>
                </c:pt>
                <c:pt idx="764">
                  <c:v>63.688617999999998</c:v>
                </c:pt>
                <c:pt idx="765">
                  <c:v>63.688617999999998</c:v>
                </c:pt>
                <c:pt idx="766">
                  <c:v>63.688617999999998</c:v>
                </c:pt>
                <c:pt idx="767">
                  <c:v>63.688617999999998</c:v>
                </c:pt>
                <c:pt idx="768">
                  <c:v>63.688617999999998</c:v>
                </c:pt>
                <c:pt idx="769">
                  <c:v>63.688617999999998</c:v>
                </c:pt>
                <c:pt idx="770">
                  <c:v>63.688617999999998</c:v>
                </c:pt>
                <c:pt idx="771">
                  <c:v>63.688617999999998</c:v>
                </c:pt>
                <c:pt idx="772">
                  <c:v>63.688617999999998</c:v>
                </c:pt>
                <c:pt idx="773">
                  <c:v>63.688617999999998</c:v>
                </c:pt>
                <c:pt idx="774">
                  <c:v>63.688617999999998</c:v>
                </c:pt>
                <c:pt idx="775">
                  <c:v>63.688617999999998</c:v>
                </c:pt>
                <c:pt idx="776">
                  <c:v>63.688617999999998</c:v>
                </c:pt>
                <c:pt idx="777">
                  <c:v>63.688617999999998</c:v>
                </c:pt>
                <c:pt idx="778">
                  <c:v>63.688617999999998</c:v>
                </c:pt>
                <c:pt idx="779">
                  <c:v>63.688617999999998</c:v>
                </c:pt>
                <c:pt idx="780">
                  <c:v>63.688617999999998</c:v>
                </c:pt>
                <c:pt idx="781">
                  <c:v>63.688617999999998</c:v>
                </c:pt>
                <c:pt idx="782">
                  <c:v>63.688617999999998</c:v>
                </c:pt>
                <c:pt idx="783">
                  <c:v>63.688617999999998</c:v>
                </c:pt>
                <c:pt idx="784">
                  <c:v>63.688617999999998</c:v>
                </c:pt>
                <c:pt idx="785">
                  <c:v>63.688617999999998</c:v>
                </c:pt>
                <c:pt idx="786">
                  <c:v>63.688617999999998</c:v>
                </c:pt>
                <c:pt idx="787">
                  <c:v>63.688617999999998</c:v>
                </c:pt>
                <c:pt idx="788">
                  <c:v>63.688617999999998</c:v>
                </c:pt>
                <c:pt idx="789">
                  <c:v>63.688617999999998</c:v>
                </c:pt>
                <c:pt idx="790">
                  <c:v>63.688617999999998</c:v>
                </c:pt>
                <c:pt idx="791">
                  <c:v>63.688617999999998</c:v>
                </c:pt>
                <c:pt idx="792">
                  <c:v>63.688617999999998</c:v>
                </c:pt>
                <c:pt idx="793">
                  <c:v>63.688617999999998</c:v>
                </c:pt>
                <c:pt idx="794">
                  <c:v>63.688617999999998</c:v>
                </c:pt>
                <c:pt idx="795">
                  <c:v>63.688617999999998</c:v>
                </c:pt>
                <c:pt idx="796">
                  <c:v>63.688617999999998</c:v>
                </c:pt>
                <c:pt idx="797">
                  <c:v>63.688617999999998</c:v>
                </c:pt>
                <c:pt idx="798">
                  <c:v>63.688617999999998</c:v>
                </c:pt>
                <c:pt idx="799">
                  <c:v>63.688617999999998</c:v>
                </c:pt>
                <c:pt idx="800">
                  <c:v>63.688617999999998</c:v>
                </c:pt>
                <c:pt idx="801">
                  <c:v>63.688617999999998</c:v>
                </c:pt>
                <c:pt idx="802">
                  <c:v>63.688617999999998</c:v>
                </c:pt>
                <c:pt idx="803">
                  <c:v>63.688617999999998</c:v>
                </c:pt>
                <c:pt idx="804">
                  <c:v>63.688617999999998</c:v>
                </c:pt>
                <c:pt idx="805">
                  <c:v>63.688617999999998</c:v>
                </c:pt>
                <c:pt idx="806">
                  <c:v>63.688617999999998</c:v>
                </c:pt>
                <c:pt idx="807">
                  <c:v>63.688617999999998</c:v>
                </c:pt>
                <c:pt idx="808">
                  <c:v>63.688617999999998</c:v>
                </c:pt>
                <c:pt idx="809">
                  <c:v>63.688617999999998</c:v>
                </c:pt>
                <c:pt idx="810">
                  <c:v>63.688617999999998</c:v>
                </c:pt>
                <c:pt idx="811">
                  <c:v>63.688617999999998</c:v>
                </c:pt>
                <c:pt idx="812">
                  <c:v>63.688617999999998</c:v>
                </c:pt>
                <c:pt idx="813">
                  <c:v>63.688617999999998</c:v>
                </c:pt>
                <c:pt idx="814">
                  <c:v>63.688617999999998</c:v>
                </c:pt>
                <c:pt idx="815">
                  <c:v>63.688617999999998</c:v>
                </c:pt>
                <c:pt idx="816">
                  <c:v>63.688617999999998</c:v>
                </c:pt>
                <c:pt idx="817">
                  <c:v>63.688617999999998</c:v>
                </c:pt>
                <c:pt idx="818">
                  <c:v>63.688617999999998</c:v>
                </c:pt>
                <c:pt idx="819">
                  <c:v>63.688617999999998</c:v>
                </c:pt>
                <c:pt idx="820">
                  <c:v>63.688617999999998</c:v>
                </c:pt>
                <c:pt idx="821">
                  <c:v>63.688617999999998</c:v>
                </c:pt>
                <c:pt idx="822">
                  <c:v>63.688617999999998</c:v>
                </c:pt>
                <c:pt idx="823">
                  <c:v>63.688617999999998</c:v>
                </c:pt>
                <c:pt idx="824">
                  <c:v>63.688617999999998</c:v>
                </c:pt>
                <c:pt idx="825">
                  <c:v>63.688617999999998</c:v>
                </c:pt>
                <c:pt idx="826">
                  <c:v>63.688617999999998</c:v>
                </c:pt>
                <c:pt idx="827">
                  <c:v>63.688617999999998</c:v>
                </c:pt>
                <c:pt idx="828">
                  <c:v>63.688617999999998</c:v>
                </c:pt>
                <c:pt idx="829">
                  <c:v>63.688617999999998</c:v>
                </c:pt>
                <c:pt idx="830">
                  <c:v>63.688617999999998</c:v>
                </c:pt>
                <c:pt idx="831">
                  <c:v>63.688617999999998</c:v>
                </c:pt>
                <c:pt idx="832">
                  <c:v>63.688617999999998</c:v>
                </c:pt>
                <c:pt idx="833">
                  <c:v>63.688617999999998</c:v>
                </c:pt>
                <c:pt idx="834">
                  <c:v>63.688617999999998</c:v>
                </c:pt>
                <c:pt idx="835">
                  <c:v>63.688617999999998</c:v>
                </c:pt>
                <c:pt idx="836">
                  <c:v>63.688617999999998</c:v>
                </c:pt>
                <c:pt idx="837">
                  <c:v>63.688617999999998</c:v>
                </c:pt>
                <c:pt idx="838">
                  <c:v>63.688617999999998</c:v>
                </c:pt>
                <c:pt idx="839">
                  <c:v>63.688617999999998</c:v>
                </c:pt>
                <c:pt idx="840">
                  <c:v>63.688617999999998</c:v>
                </c:pt>
                <c:pt idx="841">
                  <c:v>63.688617999999998</c:v>
                </c:pt>
                <c:pt idx="842">
                  <c:v>63.688617999999998</c:v>
                </c:pt>
                <c:pt idx="843">
                  <c:v>63.688617999999998</c:v>
                </c:pt>
                <c:pt idx="844">
                  <c:v>63.688617999999998</c:v>
                </c:pt>
                <c:pt idx="845">
                  <c:v>63.688617999999998</c:v>
                </c:pt>
                <c:pt idx="846">
                  <c:v>63.688617999999998</c:v>
                </c:pt>
                <c:pt idx="847">
                  <c:v>63.688617999999998</c:v>
                </c:pt>
                <c:pt idx="848">
                  <c:v>63.688617999999998</c:v>
                </c:pt>
                <c:pt idx="849">
                  <c:v>63.688617999999998</c:v>
                </c:pt>
                <c:pt idx="850">
                  <c:v>63.688617999999998</c:v>
                </c:pt>
                <c:pt idx="851">
                  <c:v>63.688617999999998</c:v>
                </c:pt>
                <c:pt idx="852">
                  <c:v>63.688617999999998</c:v>
                </c:pt>
                <c:pt idx="853">
                  <c:v>63.688617999999998</c:v>
                </c:pt>
                <c:pt idx="854">
                  <c:v>63.688617999999998</c:v>
                </c:pt>
                <c:pt idx="855">
                  <c:v>63.688617999999998</c:v>
                </c:pt>
                <c:pt idx="856">
                  <c:v>63.688617999999998</c:v>
                </c:pt>
                <c:pt idx="857">
                  <c:v>63.688617999999998</c:v>
                </c:pt>
                <c:pt idx="858">
                  <c:v>63.688617999999998</c:v>
                </c:pt>
                <c:pt idx="859">
                  <c:v>63.688617999999998</c:v>
                </c:pt>
                <c:pt idx="860">
                  <c:v>63.688617999999998</c:v>
                </c:pt>
                <c:pt idx="861">
                  <c:v>63.688617999999998</c:v>
                </c:pt>
                <c:pt idx="862">
                  <c:v>63.688617999999998</c:v>
                </c:pt>
                <c:pt idx="863">
                  <c:v>63.688617999999998</c:v>
                </c:pt>
                <c:pt idx="864">
                  <c:v>63.688617999999998</c:v>
                </c:pt>
                <c:pt idx="865">
                  <c:v>63.688617999999998</c:v>
                </c:pt>
                <c:pt idx="866">
                  <c:v>63.688617999999998</c:v>
                </c:pt>
                <c:pt idx="867">
                  <c:v>63.688617999999998</c:v>
                </c:pt>
                <c:pt idx="868">
                  <c:v>63.688617999999998</c:v>
                </c:pt>
                <c:pt idx="869">
                  <c:v>63.688617999999998</c:v>
                </c:pt>
                <c:pt idx="870">
                  <c:v>63.688617999999998</c:v>
                </c:pt>
                <c:pt idx="871">
                  <c:v>63.688617999999998</c:v>
                </c:pt>
                <c:pt idx="872">
                  <c:v>63.688617999999998</c:v>
                </c:pt>
                <c:pt idx="873">
                  <c:v>63.688617999999998</c:v>
                </c:pt>
                <c:pt idx="874">
                  <c:v>63.688617999999998</c:v>
                </c:pt>
                <c:pt idx="875">
                  <c:v>63.688617999999998</c:v>
                </c:pt>
                <c:pt idx="876">
                  <c:v>63.688617999999998</c:v>
                </c:pt>
                <c:pt idx="877">
                  <c:v>63.688617999999998</c:v>
                </c:pt>
                <c:pt idx="878">
                  <c:v>63.688617999999998</c:v>
                </c:pt>
                <c:pt idx="879">
                  <c:v>63.688617999999998</c:v>
                </c:pt>
                <c:pt idx="880">
                  <c:v>63.688617999999998</c:v>
                </c:pt>
                <c:pt idx="881">
                  <c:v>63.688617999999998</c:v>
                </c:pt>
                <c:pt idx="882">
                  <c:v>63.688617999999998</c:v>
                </c:pt>
                <c:pt idx="883">
                  <c:v>63.688617999999998</c:v>
                </c:pt>
                <c:pt idx="884">
                  <c:v>63.688617999999998</c:v>
                </c:pt>
                <c:pt idx="885">
                  <c:v>63.688617999999998</c:v>
                </c:pt>
                <c:pt idx="886">
                  <c:v>63.688617999999998</c:v>
                </c:pt>
                <c:pt idx="887">
                  <c:v>63.688617999999998</c:v>
                </c:pt>
                <c:pt idx="888">
                  <c:v>63.688617999999998</c:v>
                </c:pt>
                <c:pt idx="889">
                  <c:v>63.688617999999998</c:v>
                </c:pt>
                <c:pt idx="890">
                  <c:v>63.688617999999998</c:v>
                </c:pt>
                <c:pt idx="891">
                  <c:v>63.688617999999998</c:v>
                </c:pt>
                <c:pt idx="892">
                  <c:v>63.688617999999998</c:v>
                </c:pt>
                <c:pt idx="893">
                  <c:v>63.688617999999998</c:v>
                </c:pt>
                <c:pt idx="894">
                  <c:v>63.688617999999998</c:v>
                </c:pt>
                <c:pt idx="895">
                  <c:v>63.688617999999998</c:v>
                </c:pt>
                <c:pt idx="896">
                  <c:v>63.688617999999998</c:v>
                </c:pt>
                <c:pt idx="897">
                  <c:v>63.688617999999998</c:v>
                </c:pt>
                <c:pt idx="898">
                  <c:v>63.688617999999998</c:v>
                </c:pt>
                <c:pt idx="899">
                  <c:v>63.688617999999998</c:v>
                </c:pt>
                <c:pt idx="900">
                  <c:v>63.688617999999998</c:v>
                </c:pt>
                <c:pt idx="901">
                  <c:v>63.688617999999998</c:v>
                </c:pt>
                <c:pt idx="902">
                  <c:v>63.688617999999998</c:v>
                </c:pt>
                <c:pt idx="903">
                  <c:v>63.688617999999998</c:v>
                </c:pt>
                <c:pt idx="904">
                  <c:v>63.688617999999998</c:v>
                </c:pt>
                <c:pt idx="905">
                  <c:v>63.688617999999998</c:v>
                </c:pt>
                <c:pt idx="906">
                  <c:v>63.688617999999998</c:v>
                </c:pt>
                <c:pt idx="907">
                  <c:v>63.688617999999998</c:v>
                </c:pt>
                <c:pt idx="908">
                  <c:v>63.688617999999998</c:v>
                </c:pt>
                <c:pt idx="909">
                  <c:v>63.688617999999998</c:v>
                </c:pt>
                <c:pt idx="910">
                  <c:v>63.688617999999998</c:v>
                </c:pt>
                <c:pt idx="911">
                  <c:v>63.688617999999998</c:v>
                </c:pt>
                <c:pt idx="912">
                  <c:v>63.688617999999998</c:v>
                </c:pt>
                <c:pt idx="913">
                  <c:v>63.688617999999998</c:v>
                </c:pt>
                <c:pt idx="914">
                  <c:v>81.815971000000005</c:v>
                </c:pt>
                <c:pt idx="915">
                  <c:v>81.815971000000005</c:v>
                </c:pt>
                <c:pt idx="916">
                  <c:v>81.815971000000005</c:v>
                </c:pt>
                <c:pt idx="917">
                  <c:v>81.815971000000005</c:v>
                </c:pt>
                <c:pt idx="918">
                  <c:v>81.815971000000005</c:v>
                </c:pt>
                <c:pt idx="919">
                  <c:v>81.815971000000005</c:v>
                </c:pt>
                <c:pt idx="920">
                  <c:v>81.815971000000005</c:v>
                </c:pt>
                <c:pt idx="921">
                  <c:v>81.815971000000005</c:v>
                </c:pt>
                <c:pt idx="922">
                  <c:v>81.815971000000005</c:v>
                </c:pt>
                <c:pt idx="923">
                  <c:v>81.815971000000005</c:v>
                </c:pt>
                <c:pt idx="924">
                  <c:v>81.815971000000005</c:v>
                </c:pt>
                <c:pt idx="925">
                  <c:v>81.815971000000005</c:v>
                </c:pt>
                <c:pt idx="926">
                  <c:v>81.815971000000005</c:v>
                </c:pt>
                <c:pt idx="927">
                  <c:v>81.815971000000005</c:v>
                </c:pt>
                <c:pt idx="928">
                  <c:v>81.815971000000005</c:v>
                </c:pt>
                <c:pt idx="929">
                  <c:v>81.815971000000005</c:v>
                </c:pt>
                <c:pt idx="930">
                  <c:v>81.815971000000005</c:v>
                </c:pt>
                <c:pt idx="931">
                  <c:v>81.815971000000005</c:v>
                </c:pt>
                <c:pt idx="932">
                  <c:v>81.815971000000005</c:v>
                </c:pt>
                <c:pt idx="933">
                  <c:v>81.815971000000005</c:v>
                </c:pt>
                <c:pt idx="934">
                  <c:v>81.815971000000005</c:v>
                </c:pt>
                <c:pt idx="935">
                  <c:v>81.815971000000005</c:v>
                </c:pt>
                <c:pt idx="936">
                  <c:v>81.815971000000005</c:v>
                </c:pt>
                <c:pt idx="937">
                  <c:v>81.815971000000005</c:v>
                </c:pt>
                <c:pt idx="938">
                  <c:v>81.815971000000005</c:v>
                </c:pt>
                <c:pt idx="939">
                  <c:v>81.815971000000005</c:v>
                </c:pt>
                <c:pt idx="940">
                  <c:v>81.815971000000005</c:v>
                </c:pt>
                <c:pt idx="941">
                  <c:v>81.815971000000005</c:v>
                </c:pt>
                <c:pt idx="942">
                  <c:v>81.815971000000005</c:v>
                </c:pt>
                <c:pt idx="943">
                  <c:v>81.815971000000005</c:v>
                </c:pt>
                <c:pt idx="944">
                  <c:v>81.815971000000005</c:v>
                </c:pt>
                <c:pt idx="945">
                  <c:v>81.815971000000005</c:v>
                </c:pt>
                <c:pt idx="946">
                  <c:v>81.815971000000005</c:v>
                </c:pt>
                <c:pt idx="947">
                  <c:v>81.815971000000005</c:v>
                </c:pt>
                <c:pt idx="948">
                  <c:v>81.815971000000005</c:v>
                </c:pt>
                <c:pt idx="949">
                  <c:v>81.815971000000005</c:v>
                </c:pt>
                <c:pt idx="950">
                  <c:v>81.815971000000005</c:v>
                </c:pt>
                <c:pt idx="951">
                  <c:v>81.815971000000005</c:v>
                </c:pt>
                <c:pt idx="952">
                  <c:v>81.815971000000005</c:v>
                </c:pt>
                <c:pt idx="953">
                  <c:v>81.815971000000005</c:v>
                </c:pt>
                <c:pt idx="954">
                  <c:v>81.815971000000005</c:v>
                </c:pt>
                <c:pt idx="955">
                  <c:v>81.815971000000005</c:v>
                </c:pt>
                <c:pt idx="956">
                  <c:v>81.815971000000005</c:v>
                </c:pt>
                <c:pt idx="957">
                  <c:v>81.815971000000005</c:v>
                </c:pt>
                <c:pt idx="958">
                  <c:v>81.815971000000005</c:v>
                </c:pt>
                <c:pt idx="959">
                  <c:v>81.815971000000005</c:v>
                </c:pt>
                <c:pt idx="960">
                  <c:v>81.815971000000005</c:v>
                </c:pt>
                <c:pt idx="961">
                  <c:v>81.815971000000005</c:v>
                </c:pt>
                <c:pt idx="962">
                  <c:v>81.815971000000005</c:v>
                </c:pt>
                <c:pt idx="963">
                  <c:v>81.815971000000005</c:v>
                </c:pt>
                <c:pt idx="964">
                  <c:v>81.815971000000005</c:v>
                </c:pt>
                <c:pt idx="965">
                  <c:v>81.815971000000005</c:v>
                </c:pt>
                <c:pt idx="966">
                  <c:v>81.815971000000005</c:v>
                </c:pt>
                <c:pt idx="967">
                  <c:v>81.815971000000005</c:v>
                </c:pt>
                <c:pt idx="968">
                  <c:v>81.815971000000005</c:v>
                </c:pt>
                <c:pt idx="969">
                  <c:v>81.815971000000005</c:v>
                </c:pt>
                <c:pt idx="970">
                  <c:v>81.815971000000005</c:v>
                </c:pt>
                <c:pt idx="971">
                  <c:v>81.815971000000005</c:v>
                </c:pt>
                <c:pt idx="972">
                  <c:v>81.815971000000005</c:v>
                </c:pt>
                <c:pt idx="973">
                  <c:v>81.815971000000005</c:v>
                </c:pt>
                <c:pt idx="974">
                  <c:v>81.815971000000005</c:v>
                </c:pt>
                <c:pt idx="975">
                  <c:v>81.815971000000005</c:v>
                </c:pt>
                <c:pt idx="976">
                  <c:v>81.815971000000005</c:v>
                </c:pt>
                <c:pt idx="977">
                  <c:v>81.815971000000005</c:v>
                </c:pt>
                <c:pt idx="978">
                  <c:v>81.815971000000005</c:v>
                </c:pt>
                <c:pt idx="979">
                  <c:v>81.815971000000005</c:v>
                </c:pt>
                <c:pt idx="980">
                  <c:v>81.815971000000005</c:v>
                </c:pt>
                <c:pt idx="981">
                  <c:v>81.815971000000005</c:v>
                </c:pt>
                <c:pt idx="982">
                  <c:v>81.815971000000005</c:v>
                </c:pt>
                <c:pt idx="983">
                  <c:v>81.815971000000005</c:v>
                </c:pt>
                <c:pt idx="984">
                  <c:v>81.815971000000005</c:v>
                </c:pt>
                <c:pt idx="985">
                  <c:v>81.815971000000005</c:v>
                </c:pt>
                <c:pt idx="986">
                  <c:v>81.815971000000005</c:v>
                </c:pt>
                <c:pt idx="987">
                  <c:v>81.815971000000005</c:v>
                </c:pt>
                <c:pt idx="988">
                  <c:v>81.815971000000005</c:v>
                </c:pt>
                <c:pt idx="989">
                  <c:v>81.815971000000005</c:v>
                </c:pt>
                <c:pt idx="990">
                  <c:v>81.815971000000005</c:v>
                </c:pt>
                <c:pt idx="991">
                  <c:v>81.815971000000005</c:v>
                </c:pt>
                <c:pt idx="992">
                  <c:v>81.815971000000005</c:v>
                </c:pt>
                <c:pt idx="993">
                  <c:v>81.815971000000005</c:v>
                </c:pt>
                <c:pt idx="994">
                  <c:v>81.815971000000005</c:v>
                </c:pt>
                <c:pt idx="995">
                  <c:v>81.815971000000005</c:v>
                </c:pt>
                <c:pt idx="996">
                  <c:v>81.815971000000005</c:v>
                </c:pt>
                <c:pt idx="997">
                  <c:v>81.815971000000005</c:v>
                </c:pt>
                <c:pt idx="998">
                  <c:v>81.815971000000005</c:v>
                </c:pt>
                <c:pt idx="999">
                  <c:v>81.815971000000005</c:v>
                </c:pt>
                <c:pt idx="1000">
                  <c:v>81.815971000000005</c:v>
                </c:pt>
                <c:pt idx="1001">
                  <c:v>81.815971000000005</c:v>
                </c:pt>
                <c:pt idx="1002">
                  <c:v>81.815971000000005</c:v>
                </c:pt>
                <c:pt idx="1003">
                  <c:v>81.815971000000005</c:v>
                </c:pt>
                <c:pt idx="1004">
                  <c:v>81.815971000000005</c:v>
                </c:pt>
                <c:pt idx="1005">
                  <c:v>81.815971000000005</c:v>
                </c:pt>
                <c:pt idx="1006">
                  <c:v>81.815971000000005</c:v>
                </c:pt>
                <c:pt idx="1007">
                  <c:v>81.815971000000005</c:v>
                </c:pt>
                <c:pt idx="1008">
                  <c:v>81.815971000000005</c:v>
                </c:pt>
                <c:pt idx="1009">
                  <c:v>81.815971000000005</c:v>
                </c:pt>
                <c:pt idx="1010">
                  <c:v>81.815971000000005</c:v>
                </c:pt>
                <c:pt idx="1011">
                  <c:v>81.815971000000005</c:v>
                </c:pt>
                <c:pt idx="1012">
                  <c:v>81.815971000000005</c:v>
                </c:pt>
                <c:pt idx="1013">
                  <c:v>81.815971000000005</c:v>
                </c:pt>
                <c:pt idx="1014">
                  <c:v>81.815971000000005</c:v>
                </c:pt>
                <c:pt idx="1015">
                  <c:v>81.815971000000005</c:v>
                </c:pt>
                <c:pt idx="1016">
                  <c:v>81.815971000000005</c:v>
                </c:pt>
                <c:pt idx="1017">
                  <c:v>81.815971000000005</c:v>
                </c:pt>
                <c:pt idx="1018">
                  <c:v>81.815971000000005</c:v>
                </c:pt>
                <c:pt idx="1019">
                  <c:v>81.815971000000005</c:v>
                </c:pt>
                <c:pt idx="1020">
                  <c:v>81.815971000000005</c:v>
                </c:pt>
                <c:pt idx="1021">
                  <c:v>81.815971000000005</c:v>
                </c:pt>
                <c:pt idx="1022">
                  <c:v>81.815971000000005</c:v>
                </c:pt>
                <c:pt idx="1023">
                  <c:v>81.815971000000005</c:v>
                </c:pt>
                <c:pt idx="1024">
                  <c:v>81.815971000000005</c:v>
                </c:pt>
                <c:pt idx="1025">
                  <c:v>81.815971000000005</c:v>
                </c:pt>
                <c:pt idx="1026">
                  <c:v>81.815971000000005</c:v>
                </c:pt>
                <c:pt idx="1027">
                  <c:v>81.815971000000005</c:v>
                </c:pt>
                <c:pt idx="1028">
                  <c:v>81.815971000000005</c:v>
                </c:pt>
                <c:pt idx="1029">
                  <c:v>81.815971000000005</c:v>
                </c:pt>
                <c:pt idx="1030">
                  <c:v>81.815971000000005</c:v>
                </c:pt>
                <c:pt idx="1031">
                  <c:v>81.815971000000005</c:v>
                </c:pt>
                <c:pt idx="1032">
                  <c:v>81.815971000000005</c:v>
                </c:pt>
                <c:pt idx="1033">
                  <c:v>81.815971000000005</c:v>
                </c:pt>
                <c:pt idx="1034">
                  <c:v>81.815971000000005</c:v>
                </c:pt>
                <c:pt idx="1035">
                  <c:v>81.815971000000005</c:v>
                </c:pt>
                <c:pt idx="1036">
                  <c:v>81.815971000000005</c:v>
                </c:pt>
                <c:pt idx="1037">
                  <c:v>81.815971000000005</c:v>
                </c:pt>
                <c:pt idx="1038">
                  <c:v>81.815971000000005</c:v>
                </c:pt>
                <c:pt idx="1039">
                  <c:v>81.815971000000005</c:v>
                </c:pt>
                <c:pt idx="1040">
                  <c:v>81.815971000000005</c:v>
                </c:pt>
                <c:pt idx="1041">
                  <c:v>81.815971000000005</c:v>
                </c:pt>
                <c:pt idx="1042">
                  <c:v>81.815971000000005</c:v>
                </c:pt>
                <c:pt idx="1043">
                  <c:v>81.815971000000005</c:v>
                </c:pt>
                <c:pt idx="1044">
                  <c:v>81.815971000000005</c:v>
                </c:pt>
                <c:pt idx="1045">
                  <c:v>81.815971000000005</c:v>
                </c:pt>
                <c:pt idx="1046">
                  <c:v>81.815971000000005</c:v>
                </c:pt>
                <c:pt idx="1047">
                  <c:v>81.815971000000005</c:v>
                </c:pt>
                <c:pt idx="1048">
                  <c:v>81.815971000000005</c:v>
                </c:pt>
                <c:pt idx="1049">
                  <c:v>81.815971000000005</c:v>
                </c:pt>
                <c:pt idx="1050">
                  <c:v>81.815971000000005</c:v>
                </c:pt>
                <c:pt idx="1051">
                  <c:v>81.815971000000005</c:v>
                </c:pt>
                <c:pt idx="1052">
                  <c:v>81.815971000000005</c:v>
                </c:pt>
                <c:pt idx="1053">
                  <c:v>81.815971000000005</c:v>
                </c:pt>
                <c:pt idx="1054">
                  <c:v>81.815971000000005</c:v>
                </c:pt>
                <c:pt idx="1055">
                  <c:v>81.815971000000005</c:v>
                </c:pt>
                <c:pt idx="1056">
                  <c:v>81.815971000000005</c:v>
                </c:pt>
                <c:pt idx="1057">
                  <c:v>81.815971000000005</c:v>
                </c:pt>
                <c:pt idx="1058">
                  <c:v>81.815971000000005</c:v>
                </c:pt>
                <c:pt idx="1059">
                  <c:v>81.815971000000005</c:v>
                </c:pt>
                <c:pt idx="1060">
                  <c:v>81.815971000000005</c:v>
                </c:pt>
                <c:pt idx="1061">
                  <c:v>81.815971000000005</c:v>
                </c:pt>
                <c:pt idx="1062">
                  <c:v>81.815971000000005</c:v>
                </c:pt>
                <c:pt idx="1063">
                  <c:v>81.815971000000005</c:v>
                </c:pt>
                <c:pt idx="1064">
                  <c:v>81.815971000000005</c:v>
                </c:pt>
                <c:pt idx="1065">
                  <c:v>81.815971000000005</c:v>
                </c:pt>
                <c:pt idx="1066">
                  <c:v>81.815971000000005</c:v>
                </c:pt>
                <c:pt idx="1067">
                  <c:v>81.815971000000005</c:v>
                </c:pt>
                <c:pt idx="1068">
                  <c:v>81.815971000000005</c:v>
                </c:pt>
                <c:pt idx="1069">
                  <c:v>81.815971000000005</c:v>
                </c:pt>
                <c:pt idx="1070">
                  <c:v>81.815971000000005</c:v>
                </c:pt>
                <c:pt idx="1071">
                  <c:v>81.815971000000005</c:v>
                </c:pt>
                <c:pt idx="1072">
                  <c:v>81.815971000000005</c:v>
                </c:pt>
                <c:pt idx="1073">
                  <c:v>81.815971000000005</c:v>
                </c:pt>
                <c:pt idx="1074">
                  <c:v>81.815971000000005</c:v>
                </c:pt>
                <c:pt idx="1075">
                  <c:v>81.815971000000005</c:v>
                </c:pt>
                <c:pt idx="1076">
                  <c:v>81.815971000000005</c:v>
                </c:pt>
                <c:pt idx="1077">
                  <c:v>81.815971000000005</c:v>
                </c:pt>
                <c:pt idx="1078">
                  <c:v>81.815971000000005</c:v>
                </c:pt>
                <c:pt idx="1079">
                  <c:v>81.815971000000005</c:v>
                </c:pt>
                <c:pt idx="1080">
                  <c:v>81.815971000000005</c:v>
                </c:pt>
                <c:pt idx="1081">
                  <c:v>81.815971000000005</c:v>
                </c:pt>
                <c:pt idx="1082">
                  <c:v>81.815971000000005</c:v>
                </c:pt>
                <c:pt idx="1083">
                  <c:v>81.815971000000005</c:v>
                </c:pt>
                <c:pt idx="1084">
                  <c:v>81.815971000000005</c:v>
                </c:pt>
                <c:pt idx="1085">
                  <c:v>81.815971000000005</c:v>
                </c:pt>
                <c:pt idx="1086">
                  <c:v>81.815971000000005</c:v>
                </c:pt>
                <c:pt idx="1087">
                  <c:v>81.815971000000005</c:v>
                </c:pt>
                <c:pt idx="1088">
                  <c:v>81.815971000000005</c:v>
                </c:pt>
                <c:pt idx="1089">
                  <c:v>81.815971000000005</c:v>
                </c:pt>
                <c:pt idx="1090">
                  <c:v>81.815971000000005</c:v>
                </c:pt>
                <c:pt idx="1091">
                  <c:v>81.815971000000005</c:v>
                </c:pt>
                <c:pt idx="1092">
                  <c:v>81.815971000000005</c:v>
                </c:pt>
                <c:pt idx="1093">
                  <c:v>81.815971000000005</c:v>
                </c:pt>
                <c:pt idx="1094">
                  <c:v>81.815971000000005</c:v>
                </c:pt>
                <c:pt idx="1095">
                  <c:v>81.815971000000005</c:v>
                </c:pt>
                <c:pt idx="1096">
                  <c:v>81.815971000000005</c:v>
                </c:pt>
                <c:pt idx="1097">
                  <c:v>81.815971000000005</c:v>
                </c:pt>
                <c:pt idx="1098">
                  <c:v>81.815971000000005</c:v>
                </c:pt>
                <c:pt idx="1099">
                  <c:v>81.815971000000005</c:v>
                </c:pt>
                <c:pt idx="1100">
                  <c:v>81.815971000000005</c:v>
                </c:pt>
                <c:pt idx="1101">
                  <c:v>81.815971000000005</c:v>
                </c:pt>
                <c:pt idx="1102">
                  <c:v>81.815971000000005</c:v>
                </c:pt>
                <c:pt idx="1103">
                  <c:v>81.815971000000005</c:v>
                </c:pt>
                <c:pt idx="1104">
                  <c:v>81.815971000000005</c:v>
                </c:pt>
                <c:pt idx="1105">
                  <c:v>81.815971000000005</c:v>
                </c:pt>
                <c:pt idx="1106">
                  <c:v>81.815971000000005</c:v>
                </c:pt>
                <c:pt idx="1107">
                  <c:v>81.815971000000005</c:v>
                </c:pt>
                <c:pt idx="1108">
                  <c:v>81.815971000000005</c:v>
                </c:pt>
                <c:pt idx="1109">
                  <c:v>81.815971000000005</c:v>
                </c:pt>
                <c:pt idx="1110">
                  <c:v>81.815971000000005</c:v>
                </c:pt>
                <c:pt idx="1111">
                  <c:v>81.815971000000005</c:v>
                </c:pt>
                <c:pt idx="1112">
                  <c:v>81.815971000000005</c:v>
                </c:pt>
                <c:pt idx="1113">
                  <c:v>81.815971000000005</c:v>
                </c:pt>
                <c:pt idx="1114">
                  <c:v>81.815971000000005</c:v>
                </c:pt>
                <c:pt idx="1115">
                  <c:v>81.815971000000005</c:v>
                </c:pt>
                <c:pt idx="1116">
                  <c:v>81.815971000000005</c:v>
                </c:pt>
                <c:pt idx="1117">
                  <c:v>81.815971000000005</c:v>
                </c:pt>
                <c:pt idx="1118">
                  <c:v>81.815971000000005</c:v>
                </c:pt>
                <c:pt idx="1119">
                  <c:v>81.815971000000005</c:v>
                </c:pt>
                <c:pt idx="1120">
                  <c:v>81.815971000000005</c:v>
                </c:pt>
                <c:pt idx="1121">
                  <c:v>81.815971000000005</c:v>
                </c:pt>
                <c:pt idx="1122">
                  <c:v>81.815971000000005</c:v>
                </c:pt>
                <c:pt idx="1123">
                  <c:v>81.815971000000005</c:v>
                </c:pt>
                <c:pt idx="1124">
                  <c:v>81.815971000000005</c:v>
                </c:pt>
                <c:pt idx="1125">
                  <c:v>81.815971000000005</c:v>
                </c:pt>
                <c:pt idx="1126">
                  <c:v>81.815971000000005</c:v>
                </c:pt>
                <c:pt idx="1127">
                  <c:v>81.815971000000005</c:v>
                </c:pt>
                <c:pt idx="1128">
                  <c:v>81.815971000000005</c:v>
                </c:pt>
                <c:pt idx="1129">
                  <c:v>81.815971000000005</c:v>
                </c:pt>
                <c:pt idx="1130">
                  <c:v>81.815971000000005</c:v>
                </c:pt>
                <c:pt idx="1131">
                  <c:v>81.815971000000005</c:v>
                </c:pt>
                <c:pt idx="1132">
                  <c:v>81.815971000000005</c:v>
                </c:pt>
                <c:pt idx="1133">
                  <c:v>81.815971000000005</c:v>
                </c:pt>
                <c:pt idx="1134">
                  <c:v>81.815971000000005</c:v>
                </c:pt>
                <c:pt idx="1135">
                  <c:v>81.815971000000005</c:v>
                </c:pt>
                <c:pt idx="1136">
                  <c:v>81.815971000000005</c:v>
                </c:pt>
                <c:pt idx="1137">
                  <c:v>81.815971000000005</c:v>
                </c:pt>
                <c:pt idx="1138">
                  <c:v>81.815971000000005</c:v>
                </c:pt>
                <c:pt idx="1139">
                  <c:v>81.815971000000005</c:v>
                </c:pt>
                <c:pt idx="1140">
                  <c:v>81.815971000000005</c:v>
                </c:pt>
                <c:pt idx="1141">
                  <c:v>81.815971000000005</c:v>
                </c:pt>
                <c:pt idx="1142">
                  <c:v>81.815971000000005</c:v>
                </c:pt>
                <c:pt idx="1143">
                  <c:v>81.815971000000005</c:v>
                </c:pt>
                <c:pt idx="1144">
                  <c:v>81.815971000000005</c:v>
                </c:pt>
                <c:pt idx="1145">
                  <c:v>81.815971000000005</c:v>
                </c:pt>
                <c:pt idx="1146">
                  <c:v>81.815971000000005</c:v>
                </c:pt>
                <c:pt idx="1147">
                  <c:v>81.815971000000005</c:v>
                </c:pt>
                <c:pt idx="1148">
                  <c:v>81.815971000000005</c:v>
                </c:pt>
                <c:pt idx="1149">
                  <c:v>81.815971000000005</c:v>
                </c:pt>
                <c:pt idx="1150">
                  <c:v>81.815971000000005</c:v>
                </c:pt>
                <c:pt idx="1151">
                  <c:v>81.815971000000005</c:v>
                </c:pt>
                <c:pt idx="1152">
                  <c:v>81.815971000000005</c:v>
                </c:pt>
                <c:pt idx="1153">
                  <c:v>81.815971000000005</c:v>
                </c:pt>
                <c:pt idx="1154">
                  <c:v>81.815971000000005</c:v>
                </c:pt>
                <c:pt idx="1155">
                  <c:v>81.815971000000005</c:v>
                </c:pt>
                <c:pt idx="1156">
                  <c:v>81.815971000000005</c:v>
                </c:pt>
                <c:pt idx="1157">
                  <c:v>81.815971000000005</c:v>
                </c:pt>
                <c:pt idx="1158">
                  <c:v>81.815971000000005</c:v>
                </c:pt>
                <c:pt idx="1159">
                  <c:v>81.815971000000005</c:v>
                </c:pt>
                <c:pt idx="1160">
                  <c:v>81.815971000000005</c:v>
                </c:pt>
                <c:pt idx="1161">
                  <c:v>81.815971000000005</c:v>
                </c:pt>
                <c:pt idx="1162">
                  <c:v>81.815971000000005</c:v>
                </c:pt>
                <c:pt idx="1163">
                  <c:v>81.815971000000005</c:v>
                </c:pt>
                <c:pt idx="1164">
                  <c:v>81.815971000000005</c:v>
                </c:pt>
                <c:pt idx="1165">
                  <c:v>81.815971000000005</c:v>
                </c:pt>
                <c:pt idx="1166">
                  <c:v>81.815971000000005</c:v>
                </c:pt>
                <c:pt idx="1167">
                  <c:v>81.815971000000005</c:v>
                </c:pt>
                <c:pt idx="1168">
                  <c:v>81.815971000000005</c:v>
                </c:pt>
                <c:pt idx="1169">
                  <c:v>81.815971000000005</c:v>
                </c:pt>
                <c:pt idx="1170">
                  <c:v>81.815971000000005</c:v>
                </c:pt>
                <c:pt idx="1171">
                  <c:v>81.815971000000005</c:v>
                </c:pt>
                <c:pt idx="1172">
                  <c:v>81.815971000000005</c:v>
                </c:pt>
                <c:pt idx="1173">
                  <c:v>81.815971000000005</c:v>
                </c:pt>
                <c:pt idx="1174">
                  <c:v>81.815971000000005</c:v>
                </c:pt>
                <c:pt idx="1175">
                  <c:v>81.815971000000005</c:v>
                </c:pt>
                <c:pt idx="1176">
                  <c:v>81.815971000000005</c:v>
                </c:pt>
                <c:pt idx="1177">
                  <c:v>81.815971000000005</c:v>
                </c:pt>
                <c:pt idx="1178">
                  <c:v>81.815971000000005</c:v>
                </c:pt>
                <c:pt idx="1179">
                  <c:v>81.815971000000005</c:v>
                </c:pt>
                <c:pt idx="1180">
                  <c:v>81.815971000000005</c:v>
                </c:pt>
                <c:pt idx="1181">
                  <c:v>81.815971000000005</c:v>
                </c:pt>
                <c:pt idx="1182">
                  <c:v>81.815971000000005</c:v>
                </c:pt>
                <c:pt idx="1183">
                  <c:v>81.815971000000005</c:v>
                </c:pt>
                <c:pt idx="1184">
                  <c:v>82.214989000000003</c:v>
                </c:pt>
                <c:pt idx="1185">
                  <c:v>82.214989000000003</c:v>
                </c:pt>
                <c:pt idx="1186">
                  <c:v>82.214989000000003</c:v>
                </c:pt>
                <c:pt idx="1187">
                  <c:v>82.214989000000003</c:v>
                </c:pt>
                <c:pt idx="1188">
                  <c:v>82.214989000000003</c:v>
                </c:pt>
                <c:pt idx="1189">
                  <c:v>82.214989000000003</c:v>
                </c:pt>
                <c:pt idx="1190">
                  <c:v>82.214989000000003</c:v>
                </c:pt>
                <c:pt idx="1191">
                  <c:v>82.214989000000003</c:v>
                </c:pt>
                <c:pt idx="1192">
                  <c:v>82.214989000000003</c:v>
                </c:pt>
                <c:pt idx="1193">
                  <c:v>82.214989000000003</c:v>
                </c:pt>
                <c:pt idx="1194">
                  <c:v>82.214989000000003</c:v>
                </c:pt>
                <c:pt idx="1195">
                  <c:v>82.214989000000003</c:v>
                </c:pt>
                <c:pt idx="1196">
                  <c:v>82.214989000000003</c:v>
                </c:pt>
                <c:pt idx="1197">
                  <c:v>82.214989000000003</c:v>
                </c:pt>
                <c:pt idx="1198">
                  <c:v>82.214989000000003</c:v>
                </c:pt>
                <c:pt idx="1199">
                  <c:v>82.214989000000003</c:v>
                </c:pt>
                <c:pt idx="1200">
                  <c:v>82.214989000000003</c:v>
                </c:pt>
                <c:pt idx="1201">
                  <c:v>82.214989000000003</c:v>
                </c:pt>
                <c:pt idx="1202">
                  <c:v>82.214989000000003</c:v>
                </c:pt>
                <c:pt idx="1203">
                  <c:v>82.214989000000003</c:v>
                </c:pt>
                <c:pt idx="1204">
                  <c:v>82.214989000000003</c:v>
                </c:pt>
                <c:pt idx="1205">
                  <c:v>82.214989000000003</c:v>
                </c:pt>
                <c:pt idx="1206">
                  <c:v>82.214989000000003</c:v>
                </c:pt>
                <c:pt idx="1207">
                  <c:v>82.214989000000003</c:v>
                </c:pt>
                <c:pt idx="1208">
                  <c:v>82.214989000000003</c:v>
                </c:pt>
                <c:pt idx="1209">
                  <c:v>82.214989000000003</c:v>
                </c:pt>
                <c:pt idx="1210">
                  <c:v>82.214989000000003</c:v>
                </c:pt>
                <c:pt idx="1211">
                  <c:v>82.214989000000003</c:v>
                </c:pt>
                <c:pt idx="1212">
                  <c:v>82.214989000000003</c:v>
                </c:pt>
                <c:pt idx="1213">
                  <c:v>82.214989000000003</c:v>
                </c:pt>
                <c:pt idx="1214">
                  <c:v>82.214989000000003</c:v>
                </c:pt>
                <c:pt idx="1215">
                  <c:v>82.214989000000003</c:v>
                </c:pt>
                <c:pt idx="1216">
                  <c:v>82.214989000000003</c:v>
                </c:pt>
                <c:pt idx="1217">
                  <c:v>82.214989000000003</c:v>
                </c:pt>
                <c:pt idx="1218">
                  <c:v>82.214989000000003</c:v>
                </c:pt>
                <c:pt idx="1219">
                  <c:v>82.214989000000003</c:v>
                </c:pt>
                <c:pt idx="1220">
                  <c:v>82.214989000000003</c:v>
                </c:pt>
                <c:pt idx="1221">
                  <c:v>82.214989000000003</c:v>
                </c:pt>
                <c:pt idx="1222">
                  <c:v>82.214989000000003</c:v>
                </c:pt>
                <c:pt idx="1223">
                  <c:v>82.214989000000003</c:v>
                </c:pt>
                <c:pt idx="1224">
                  <c:v>82.214989000000003</c:v>
                </c:pt>
                <c:pt idx="1225">
                  <c:v>82.214989000000003</c:v>
                </c:pt>
                <c:pt idx="1226">
                  <c:v>82.214989000000003</c:v>
                </c:pt>
                <c:pt idx="1227">
                  <c:v>82.214989000000003</c:v>
                </c:pt>
                <c:pt idx="1228">
                  <c:v>82.214989000000003</c:v>
                </c:pt>
                <c:pt idx="1229">
                  <c:v>82.214989000000003</c:v>
                </c:pt>
                <c:pt idx="1230">
                  <c:v>82.214989000000003</c:v>
                </c:pt>
                <c:pt idx="1231">
                  <c:v>82.214989000000003</c:v>
                </c:pt>
                <c:pt idx="1232">
                  <c:v>82.214989000000003</c:v>
                </c:pt>
                <c:pt idx="1233">
                  <c:v>82.214989000000003</c:v>
                </c:pt>
                <c:pt idx="1234">
                  <c:v>82.214989000000003</c:v>
                </c:pt>
                <c:pt idx="1235">
                  <c:v>82.214989000000003</c:v>
                </c:pt>
                <c:pt idx="1236">
                  <c:v>82.214989000000003</c:v>
                </c:pt>
                <c:pt idx="1237">
                  <c:v>82.214989000000003</c:v>
                </c:pt>
                <c:pt idx="1238">
                  <c:v>82.214989000000003</c:v>
                </c:pt>
                <c:pt idx="1239">
                  <c:v>82.214989000000003</c:v>
                </c:pt>
                <c:pt idx="1240">
                  <c:v>82.214989000000003</c:v>
                </c:pt>
                <c:pt idx="1241">
                  <c:v>82.214989000000003</c:v>
                </c:pt>
                <c:pt idx="1242">
                  <c:v>82.214989000000003</c:v>
                </c:pt>
                <c:pt idx="1243">
                  <c:v>82.214989000000003</c:v>
                </c:pt>
                <c:pt idx="1244">
                  <c:v>82.214989000000003</c:v>
                </c:pt>
                <c:pt idx="1245">
                  <c:v>82.214989000000003</c:v>
                </c:pt>
                <c:pt idx="1246">
                  <c:v>82.214989000000003</c:v>
                </c:pt>
                <c:pt idx="1247">
                  <c:v>82.214989000000003</c:v>
                </c:pt>
                <c:pt idx="1248">
                  <c:v>82.214989000000003</c:v>
                </c:pt>
                <c:pt idx="1249">
                  <c:v>82.214989000000003</c:v>
                </c:pt>
                <c:pt idx="1250">
                  <c:v>82.214989000000003</c:v>
                </c:pt>
                <c:pt idx="1251">
                  <c:v>82.214989000000003</c:v>
                </c:pt>
                <c:pt idx="1252">
                  <c:v>82.214989000000003</c:v>
                </c:pt>
                <c:pt idx="1253">
                  <c:v>82.214989000000003</c:v>
                </c:pt>
                <c:pt idx="1254">
                  <c:v>82.214989000000003</c:v>
                </c:pt>
                <c:pt idx="1255">
                  <c:v>82.214989000000003</c:v>
                </c:pt>
                <c:pt idx="1256">
                  <c:v>82.214989000000003</c:v>
                </c:pt>
                <c:pt idx="1257">
                  <c:v>82.214989000000003</c:v>
                </c:pt>
                <c:pt idx="1258">
                  <c:v>82.214989000000003</c:v>
                </c:pt>
                <c:pt idx="1259">
                  <c:v>82.214989000000003</c:v>
                </c:pt>
                <c:pt idx="1260">
                  <c:v>82.214989000000003</c:v>
                </c:pt>
                <c:pt idx="1261">
                  <c:v>82.214989000000003</c:v>
                </c:pt>
                <c:pt idx="1262">
                  <c:v>82.214989000000003</c:v>
                </c:pt>
                <c:pt idx="1263">
                  <c:v>82.214989000000003</c:v>
                </c:pt>
                <c:pt idx="1264">
                  <c:v>82.214989000000003</c:v>
                </c:pt>
                <c:pt idx="1265">
                  <c:v>82.214989000000003</c:v>
                </c:pt>
                <c:pt idx="1266">
                  <c:v>82.214989000000003</c:v>
                </c:pt>
                <c:pt idx="1267">
                  <c:v>82.214989000000003</c:v>
                </c:pt>
                <c:pt idx="1268">
                  <c:v>82.214989000000003</c:v>
                </c:pt>
                <c:pt idx="1269">
                  <c:v>82.214989000000003</c:v>
                </c:pt>
                <c:pt idx="1270">
                  <c:v>82.214989000000003</c:v>
                </c:pt>
                <c:pt idx="1271">
                  <c:v>82.214989000000003</c:v>
                </c:pt>
                <c:pt idx="1272">
                  <c:v>82.214989000000003</c:v>
                </c:pt>
                <c:pt idx="1273">
                  <c:v>82.214989000000003</c:v>
                </c:pt>
                <c:pt idx="1274">
                  <c:v>82.214989000000003</c:v>
                </c:pt>
                <c:pt idx="1275">
                  <c:v>82.214989000000003</c:v>
                </c:pt>
                <c:pt idx="1276">
                  <c:v>82.214989000000003</c:v>
                </c:pt>
                <c:pt idx="1277">
                  <c:v>82.214989000000003</c:v>
                </c:pt>
                <c:pt idx="1278">
                  <c:v>82.214989000000003</c:v>
                </c:pt>
                <c:pt idx="1279">
                  <c:v>82.214989000000003</c:v>
                </c:pt>
                <c:pt idx="1280">
                  <c:v>82.214989000000003</c:v>
                </c:pt>
                <c:pt idx="1281">
                  <c:v>82.214989000000003</c:v>
                </c:pt>
                <c:pt idx="1282">
                  <c:v>82.214989000000003</c:v>
                </c:pt>
                <c:pt idx="1283">
                  <c:v>82.214989000000003</c:v>
                </c:pt>
                <c:pt idx="1284">
                  <c:v>82.214989000000003</c:v>
                </c:pt>
                <c:pt idx="1285">
                  <c:v>82.214989000000003</c:v>
                </c:pt>
                <c:pt idx="1286">
                  <c:v>82.214989000000003</c:v>
                </c:pt>
                <c:pt idx="1287">
                  <c:v>82.214989000000003</c:v>
                </c:pt>
                <c:pt idx="1288">
                  <c:v>82.214989000000003</c:v>
                </c:pt>
                <c:pt idx="1289">
                  <c:v>82.214989000000003</c:v>
                </c:pt>
                <c:pt idx="1290">
                  <c:v>82.214989000000003</c:v>
                </c:pt>
                <c:pt idx="1291">
                  <c:v>82.214989000000003</c:v>
                </c:pt>
                <c:pt idx="1292">
                  <c:v>82.214989000000003</c:v>
                </c:pt>
                <c:pt idx="1293">
                  <c:v>82.214989000000003</c:v>
                </c:pt>
                <c:pt idx="1294">
                  <c:v>82.214989000000003</c:v>
                </c:pt>
                <c:pt idx="1295">
                  <c:v>82.214989000000003</c:v>
                </c:pt>
                <c:pt idx="1296">
                  <c:v>82.214989000000003</c:v>
                </c:pt>
                <c:pt idx="1297">
                  <c:v>82.214989000000003</c:v>
                </c:pt>
                <c:pt idx="1298">
                  <c:v>82.214989000000003</c:v>
                </c:pt>
                <c:pt idx="1299">
                  <c:v>82.214989000000003</c:v>
                </c:pt>
                <c:pt idx="1300">
                  <c:v>82.214989000000003</c:v>
                </c:pt>
                <c:pt idx="1301">
                  <c:v>82.214989000000003</c:v>
                </c:pt>
                <c:pt idx="1302">
                  <c:v>82.214989000000003</c:v>
                </c:pt>
                <c:pt idx="1303">
                  <c:v>82.214989000000003</c:v>
                </c:pt>
                <c:pt idx="1304">
                  <c:v>82.214989000000003</c:v>
                </c:pt>
                <c:pt idx="1305">
                  <c:v>82.214989000000003</c:v>
                </c:pt>
                <c:pt idx="1306">
                  <c:v>82.214989000000003</c:v>
                </c:pt>
                <c:pt idx="1307">
                  <c:v>82.214989000000003</c:v>
                </c:pt>
                <c:pt idx="1308">
                  <c:v>82.214989000000003</c:v>
                </c:pt>
                <c:pt idx="1309">
                  <c:v>82.214989000000003</c:v>
                </c:pt>
                <c:pt idx="1310">
                  <c:v>82.214989000000003</c:v>
                </c:pt>
                <c:pt idx="1311">
                  <c:v>82.214989000000003</c:v>
                </c:pt>
                <c:pt idx="1312">
                  <c:v>82.214989000000003</c:v>
                </c:pt>
                <c:pt idx="1313">
                  <c:v>82.214989000000003</c:v>
                </c:pt>
                <c:pt idx="1314">
                  <c:v>82.214989000000003</c:v>
                </c:pt>
                <c:pt idx="1315">
                  <c:v>82.214989000000003</c:v>
                </c:pt>
                <c:pt idx="1316">
                  <c:v>82.214989000000003</c:v>
                </c:pt>
                <c:pt idx="1317">
                  <c:v>82.214989000000003</c:v>
                </c:pt>
                <c:pt idx="1318">
                  <c:v>82.214989000000003</c:v>
                </c:pt>
                <c:pt idx="1319">
                  <c:v>82.214989000000003</c:v>
                </c:pt>
                <c:pt idx="1320">
                  <c:v>82.214989000000003</c:v>
                </c:pt>
                <c:pt idx="1321">
                  <c:v>82.214989000000003</c:v>
                </c:pt>
                <c:pt idx="1322">
                  <c:v>82.214989000000003</c:v>
                </c:pt>
                <c:pt idx="1323">
                  <c:v>82.214989000000003</c:v>
                </c:pt>
                <c:pt idx="1324">
                  <c:v>82.214989000000003</c:v>
                </c:pt>
                <c:pt idx="1325">
                  <c:v>82.214989000000003</c:v>
                </c:pt>
                <c:pt idx="1326">
                  <c:v>82.214989000000003</c:v>
                </c:pt>
                <c:pt idx="1327">
                  <c:v>82.214989000000003</c:v>
                </c:pt>
                <c:pt idx="1328">
                  <c:v>82.214989000000003</c:v>
                </c:pt>
                <c:pt idx="1329">
                  <c:v>82.214989000000003</c:v>
                </c:pt>
                <c:pt idx="1330">
                  <c:v>82.214989000000003</c:v>
                </c:pt>
                <c:pt idx="1331">
                  <c:v>82.214989000000003</c:v>
                </c:pt>
                <c:pt idx="1332">
                  <c:v>82.214989000000003</c:v>
                </c:pt>
                <c:pt idx="1333">
                  <c:v>82.214989000000003</c:v>
                </c:pt>
                <c:pt idx="1334">
                  <c:v>82.214989000000003</c:v>
                </c:pt>
                <c:pt idx="1335">
                  <c:v>82.214989000000003</c:v>
                </c:pt>
                <c:pt idx="1336">
                  <c:v>82.214989000000003</c:v>
                </c:pt>
                <c:pt idx="1337">
                  <c:v>82.214989000000003</c:v>
                </c:pt>
                <c:pt idx="1338">
                  <c:v>82.214989000000003</c:v>
                </c:pt>
                <c:pt idx="1339">
                  <c:v>82.214989000000003</c:v>
                </c:pt>
                <c:pt idx="1340">
                  <c:v>82.214989000000003</c:v>
                </c:pt>
                <c:pt idx="1341">
                  <c:v>82.214989000000003</c:v>
                </c:pt>
                <c:pt idx="1342">
                  <c:v>82.214989000000003</c:v>
                </c:pt>
                <c:pt idx="1343">
                  <c:v>82.214989000000003</c:v>
                </c:pt>
                <c:pt idx="1344">
                  <c:v>82.214989000000003</c:v>
                </c:pt>
                <c:pt idx="1345">
                  <c:v>82.214989000000003</c:v>
                </c:pt>
                <c:pt idx="1346">
                  <c:v>82.214989000000003</c:v>
                </c:pt>
                <c:pt idx="1347">
                  <c:v>82.214989000000003</c:v>
                </c:pt>
                <c:pt idx="1348">
                  <c:v>82.214989000000003</c:v>
                </c:pt>
                <c:pt idx="1349">
                  <c:v>82.214989000000003</c:v>
                </c:pt>
                <c:pt idx="1350">
                  <c:v>82.214989000000003</c:v>
                </c:pt>
                <c:pt idx="1351">
                  <c:v>82.214989000000003</c:v>
                </c:pt>
                <c:pt idx="1352">
                  <c:v>82.214989000000003</c:v>
                </c:pt>
                <c:pt idx="1353">
                  <c:v>82.214989000000003</c:v>
                </c:pt>
                <c:pt idx="1354">
                  <c:v>82.214989000000003</c:v>
                </c:pt>
                <c:pt idx="1355">
                  <c:v>82.214989000000003</c:v>
                </c:pt>
                <c:pt idx="1356">
                  <c:v>82.214989000000003</c:v>
                </c:pt>
                <c:pt idx="1357">
                  <c:v>82.214989000000003</c:v>
                </c:pt>
                <c:pt idx="1358">
                  <c:v>82.214989000000003</c:v>
                </c:pt>
                <c:pt idx="1359">
                  <c:v>82.214989000000003</c:v>
                </c:pt>
                <c:pt idx="1360">
                  <c:v>82.214989000000003</c:v>
                </c:pt>
                <c:pt idx="1361">
                  <c:v>82.214989000000003</c:v>
                </c:pt>
                <c:pt idx="1362">
                  <c:v>82.214989000000003</c:v>
                </c:pt>
                <c:pt idx="1363">
                  <c:v>82.214989000000003</c:v>
                </c:pt>
                <c:pt idx="1364">
                  <c:v>82.214989000000003</c:v>
                </c:pt>
                <c:pt idx="1365">
                  <c:v>82.214989000000003</c:v>
                </c:pt>
                <c:pt idx="1366">
                  <c:v>82.214989000000003</c:v>
                </c:pt>
                <c:pt idx="1367">
                  <c:v>82.214989000000003</c:v>
                </c:pt>
                <c:pt idx="1368">
                  <c:v>82.214989000000003</c:v>
                </c:pt>
                <c:pt idx="1369">
                  <c:v>82.214989000000003</c:v>
                </c:pt>
                <c:pt idx="1370">
                  <c:v>82.214989000000003</c:v>
                </c:pt>
                <c:pt idx="1371">
                  <c:v>82.214989000000003</c:v>
                </c:pt>
                <c:pt idx="1372">
                  <c:v>82.214989000000003</c:v>
                </c:pt>
                <c:pt idx="1373">
                  <c:v>82.214989000000003</c:v>
                </c:pt>
                <c:pt idx="1374">
                  <c:v>82.214989000000003</c:v>
                </c:pt>
                <c:pt idx="1375">
                  <c:v>82.214989000000003</c:v>
                </c:pt>
                <c:pt idx="1376">
                  <c:v>82.214989000000003</c:v>
                </c:pt>
                <c:pt idx="1377">
                  <c:v>82.214989000000003</c:v>
                </c:pt>
                <c:pt idx="1378">
                  <c:v>82.214989000000003</c:v>
                </c:pt>
                <c:pt idx="1379">
                  <c:v>82.214989000000003</c:v>
                </c:pt>
                <c:pt idx="1380">
                  <c:v>82.214989000000003</c:v>
                </c:pt>
                <c:pt idx="1381">
                  <c:v>82.214989000000003</c:v>
                </c:pt>
                <c:pt idx="1382">
                  <c:v>82.214989000000003</c:v>
                </c:pt>
                <c:pt idx="1383">
                  <c:v>82.214989000000003</c:v>
                </c:pt>
                <c:pt idx="1384">
                  <c:v>82.214989000000003</c:v>
                </c:pt>
                <c:pt idx="1385">
                  <c:v>82.214989000000003</c:v>
                </c:pt>
                <c:pt idx="1386">
                  <c:v>82.214989000000003</c:v>
                </c:pt>
                <c:pt idx="1387">
                  <c:v>82.214989000000003</c:v>
                </c:pt>
                <c:pt idx="1388">
                  <c:v>82.214989000000003</c:v>
                </c:pt>
                <c:pt idx="1389">
                  <c:v>82.214989000000003</c:v>
                </c:pt>
                <c:pt idx="1390">
                  <c:v>82.214989000000003</c:v>
                </c:pt>
                <c:pt idx="1391">
                  <c:v>82.214989000000003</c:v>
                </c:pt>
                <c:pt idx="1392">
                  <c:v>82.214989000000003</c:v>
                </c:pt>
                <c:pt idx="1393">
                  <c:v>82.214989000000003</c:v>
                </c:pt>
                <c:pt idx="1394">
                  <c:v>82.214989000000003</c:v>
                </c:pt>
                <c:pt idx="1395">
                  <c:v>82.214989000000003</c:v>
                </c:pt>
                <c:pt idx="1396">
                  <c:v>82.214989000000003</c:v>
                </c:pt>
                <c:pt idx="1397">
                  <c:v>82.214989000000003</c:v>
                </c:pt>
                <c:pt idx="1398">
                  <c:v>82.214989000000003</c:v>
                </c:pt>
                <c:pt idx="1399">
                  <c:v>82.214989000000003</c:v>
                </c:pt>
                <c:pt idx="1400">
                  <c:v>82.214989000000003</c:v>
                </c:pt>
                <c:pt idx="1401">
                  <c:v>82.214989000000003</c:v>
                </c:pt>
                <c:pt idx="1402">
                  <c:v>82.214989000000003</c:v>
                </c:pt>
                <c:pt idx="1403">
                  <c:v>82.214989000000003</c:v>
                </c:pt>
                <c:pt idx="1404">
                  <c:v>82.214989000000003</c:v>
                </c:pt>
                <c:pt idx="1405">
                  <c:v>82.214989000000003</c:v>
                </c:pt>
                <c:pt idx="1406">
                  <c:v>82.214989000000003</c:v>
                </c:pt>
                <c:pt idx="1407">
                  <c:v>82.214989000000003</c:v>
                </c:pt>
                <c:pt idx="1408">
                  <c:v>82.214989000000003</c:v>
                </c:pt>
                <c:pt idx="1409">
                  <c:v>82.214989000000003</c:v>
                </c:pt>
                <c:pt idx="1410">
                  <c:v>82.214989000000003</c:v>
                </c:pt>
                <c:pt idx="1411">
                  <c:v>82.214989000000003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5DD-407C-A0D4-DB6F8F533DD9}"/>
            </c:ext>
          </c:extLst>
        </c:ser>
        <c:ser>
          <c:idx val="1"/>
          <c:order val="1"/>
          <c:tx>
            <c:strRef>
              <c:f>JOINT!$I$1</c:f>
              <c:strCache>
                <c:ptCount val="1"/>
                <c:pt idx="0">
                  <c:v>Đáp ứng khớp 3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JOINT!$I$2:$I$1568</c:f>
              <c:numCache>
                <c:formatCode>General</c:formatCode>
                <c:ptCount val="1567"/>
                <c:pt idx="0">
                  <c:v>-0.45</c:v>
                </c:pt>
                <c:pt idx="1">
                  <c:v>-0.45</c:v>
                </c:pt>
                <c:pt idx="2">
                  <c:v>-0.45</c:v>
                </c:pt>
                <c:pt idx="3">
                  <c:v>-0.45</c:v>
                </c:pt>
                <c:pt idx="4">
                  <c:v>-0.45</c:v>
                </c:pt>
                <c:pt idx="5">
                  <c:v>-0.45</c:v>
                </c:pt>
                <c:pt idx="6">
                  <c:v>-0.45</c:v>
                </c:pt>
                <c:pt idx="7">
                  <c:v>-0.45</c:v>
                </c:pt>
                <c:pt idx="8">
                  <c:v>-0.45</c:v>
                </c:pt>
                <c:pt idx="9">
                  <c:v>-0.45</c:v>
                </c:pt>
                <c:pt idx="10">
                  <c:v>-0.45</c:v>
                </c:pt>
                <c:pt idx="11">
                  <c:v>-0.45</c:v>
                </c:pt>
                <c:pt idx="12">
                  <c:v>-0.45</c:v>
                </c:pt>
                <c:pt idx="13">
                  <c:v>-0.45</c:v>
                </c:pt>
                <c:pt idx="14">
                  <c:v>-0.45</c:v>
                </c:pt>
                <c:pt idx="15">
                  <c:v>-0.45</c:v>
                </c:pt>
                <c:pt idx="16">
                  <c:v>-0.45</c:v>
                </c:pt>
                <c:pt idx="17">
                  <c:v>-0.45</c:v>
                </c:pt>
                <c:pt idx="18">
                  <c:v>-0.45</c:v>
                </c:pt>
                <c:pt idx="19">
                  <c:v>-0.45</c:v>
                </c:pt>
                <c:pt idx="20">
                  <c:v>-0.45</c:v>
                </c:pt>
                <c:pt idx="21">
                  <c:v>-0.45</c:v>
                </c:pt>
                <c:pt idx="22">
                  <c:v>-0.45</c:v>
                </c:pt>
                <c:pt idx="23">
                  <c:v>-0.45</c:v>
                </c:pt>
                <c:pt idx="24">
                  <c:v>-0.45</c:v>
                </c:pt>
                <c:pt idx="25">
                  <c:v>-0.45</c:v>
                </c:pt>
                <c:pt idx="26">
                  <c:v>-0.45</c:v>
                </c:pt>
                <c:pt idx="27">
                  <c:v>-0.45</c:v>
                </c:pt>
                <c:pt idx="28">
                  <c:v>-0.45</c:v>
                </c:pt>
                <c:pt idx="29">
                  <c:v>-0.45</c:v>
                </c:pt>
                <c:pt idx="30">
                  <c:v>-0.45</c:v>
                </c:pt>
                <c:pt idx="31">
                  <c:v>-0.45</c:v>
                </c:pt>
                <c:pt idx="32">
                  <c:v>-0.45</c:v>
                </c:pt>
                <c:pt idx="33">
                  <c:v>-0.45</c:v>
                </c:pt>
                <c:pt idx="34">
                  <c:v>-0.45</c:v>
                </c:pt>
                <c:pt idx="35">
                  <c:v>-0.45</c:v>
                </c:pt>
                <c:pt idx="36">
                  <c:v>-0.45</c:v>
                </c:pt>
                <c:pt idx="37">
                  <c:v>-0.45</c:v>
                </c:pt>
                <c:pt idx="38">
                  <c:v>-0.45</c:v>
                </c:pt>
                <c:pt idx="39">
                  <c:v>-0.45</c:v>
                </c:pt>
                <c:pt idx="40">
                  <c:v>-0.45</c:v>
                </c:pt>
                <c:pt idx="41">
                  <c:v>-0.45</c:v>
                </c:pt>
                <c:pt idx="42">
                  <c:v>-0.45</c:v>
                </c:pt>
                <c:pt idx="43">
                  <c:v>-0.45</c:v>
                </c:pt>
                <c:pt idx="44">
                  <c:v>-0.45</c:v>
                </c:pt>
                <c:pt idx="45">
                  <c:v>-0.45</c:v>
                </c:pt>
                <c:pt idx="46">
                  <c:v>-0.45</c:v>
                </c:pt>
                <c:pt idx="47">
                  <c:v>-0.45</c:v>
                </c:pt>
                <c:pt idx="48">
                  <c:v>-0.45</c:v>
                </c:pt>
                <c:pt idx="49">
                  <c:v>-0.45</c:v>
                </c:pt>
                <c:pt idx="50">
                  <c:v>-0.45</c:v>
                </c:pt>
                <c:pt idx="51">
                  <c:v>-0.45</c:v>
                </c:pt>
                <c:pt idx="52">
                  <c:v>-0.45</c:v>
                </c:pt>
                <c:pt idx="53">
                  <c:v>-0.45</c:v>
                </c:pt>
                <c:pt idx="54">
                  <c:v>-0.45</c:v>
                </c:pt>
                <c:pt idx="55">
                  <c:v>-0.45</c:v>
                </c:pt>
                <c:pt idx="56">
                  <c:v>-0.45</c:v>
                </c:pt>
                <c:pt idx="57">
                  <c:v>-0.45</c:v>
                </c:pt>
                <c:pt idx="58">
                  <c:v>-0.45</c:v>
                </c:pt>
                <c:pt idx="59">
                  <c:v>-0.45</c:v>
                </c:pt>
                <c:pt idx="60">
                  <c:v>-0.45</c:v>
                </c:pt>
                <c:pt idx="61">
                  <c:v>-0.45</c:v>
                </c:pt>
                <c:pt idx="62">
                  <c:v>-0.45</c:v>
                </c:pt>
                <c:pt idx="63">
                  <c:v>-0.45</c:v>
                </c:pt>
                <c:pt idx="64">
                  <c:v>-0.45</c:v>
                </c:pt>
                <c:pt idx="65">
                  <c:v>-0.45</c:v>
                </c:pt>
                <c:pt idx="66">
                  <c:v>-0.45</c:v>
                </c:pt>
                <c:pt idx="67">
                  <c:v>-0.45</c:v>
                </c:pt>
                <c:pt idx="68">
                  <c:v>-0.45</c:v>
                </c:pt>
                <c:pt idx="69">
                  <c:v>-0.45</c:v>
                </c:pt>
                <c:pt idx="70">
                  <c:v>-0.45</c:v>
                </c:pt>
                <c:pt idx="71">
                  <c:v>-0.45</c:v>
                </c:pt>
                <c:pt idx="72">
                  <c:v>-0.45</c:v>
                </c:pt>
                <c:pt idx="73">
                  <c:v>-0.45</c:v>
                </c:pt>
                <c:pt idx="74">
                  <c:v>-0.45</c:v>
                </c:pt>
                <c:pt idx="75">
                  <c:v>-0.45</c:v>
                </c:pt>
                <c:pt idx="76">
                  <c:v>-0.45</c:v>
                </c:pt>
                <c:pt idx="77">
                  <c:v>-0.45</c:v>
                </c:pt>
                <c:pt idx="78">
                  <c:v>-0.45</c:v>
                </c:pt>
                <c:pt idx="79">
                  <c:v>-0.45</c:v>
                </c:pt>
                <c:pt idx="80">
                  <c:v>-0.45</c:v>
                </c:pt>
                <c:pt idx="81">
                  <c:v>-0.45</c:v>
                </c:pt>
                <c:pt idx="82">
                  <c:v>-0.45</c:v>
                </c:pt>
                <c:pt idx="83">
                  <c:v>-0.45</c:v>
                </c:pt>
                <c:pt idx="84">
                  <c:v>-0.45</c:v>
                </c:pt>
                <c:pt idx="85">
                  <c:v>-0.45</c:v>
                </c:pt>
                <c:pt idx="86">
                  <c:v>-0.45</c:v>
                </c:pt>
                <c:pt idx="87">
                  <c:v>-0.45</c:v>
                </c:pt>
                <c:pt idx="88">
                  <c:v>-0.45</c:v>
                </c:pt>
                <c:pt idx="89">
                  <c:v>-0.45</c:v>
                </c:pt>
                <c:pt idx="90">
                  <c:v>-0.45</c:v>
                </c:pt>
                <c:pt idx="91">
                  <c:v>-0.45</c:v>
                </c:pt>
                <c:pt idx="92">
                  <c:v>-0.45</c:v>
                </c:pt>
                <c:pt idx="93">
                  <c:v>-0.45</c:v>
                </c:pt>
                <c:pt idx="94">
                  <c:v>-0.45</c:v>
                </c:pt>
                <c:pt idx="95">
                  <c:v>-0.45</c:v>
                </c:pt>
                <c:pt idx="96">
                  <c:v>-0.45</c:v>
                </c:pt>
                <c:pt idx="97">
                  <c:v>-0.45</c:v>
                </c:pt>
                <c:pt idx="98">
                  <c:v>-0.45</c:v>
                </c:pt>
                <c:pt idx="99">
                  <c:v>-0.45</c:v>
                </c:pt>
                <c:pt idx="100">
                  <c:v>-0.45</c:v>
                </c:pt>
                <c:pt idx="101">
                  <c:v>-0.45</c:v>
                </c:pt>
                <c:pt idx="102">
                  <c:v>-0.45</c:v>
                </c:pt>
                <c:pt idx="103">
                  <c:v>-0.45</c:v>
                </c:pt>
                <c:pt idx="104">
                  <c:v>-0.45</c:v>
                </c:pt>
                <c:pt idx="105">
                  <c:v>-0.45</c:v>
                </c:pt>
                <c:pt idx="106">
                  <c:v>-0.45</c:v>
                </c:pt>
                <c:pt idx="107">
                  <c:v>-0.45</c:v>
                </c:pt>
                <c:pt idx="108">
                  <c:v>-0.45</c:v>
                </c:pt>
                <c:pt idx="109">
                  <c:v>-0.45</c:v>
                </c:pt>
                <c:pt idx="110">
                  <c:v>-0.45</c:v>
                </c:pt>
                <c:pt idx="111">
                  <c:v>-0.45</c:v>
                </c:pt>
                <c:pt idx="112">
                  <c:v>-0.45</c:v>
                </c:pt>
                <c:pt idx="113">
                  <c:v>-0.45</c:v>
                </c:pt>
                <c:pt idx="114">
                  <c:v>-0.45</c:v>
                </c:pt>
                <c:pt idx="115">
                  <c:v>-0.45</c:v>
                </c:pt>
                <c:pt idx="116">
                  <c:v>-0.45</c:v>
                </c:pt>
                <c:pt idx="117">
                  <c:v>-0.45</c:v>
                </c:pt>
                <c:pt idx="118">
                  <c:v>-0.45</c:v>
                </c:pt>
                <c:pt idx="119">
                  <c:v>-0.45</c:v>
                </c:pt>
                <c:pt idx="120">
                  <c:v>-0.45</c:v>
                </c:pt>
                <c:pt idx="121">
                  <c:v>-0.45</c:v>
                </c:pt>
                <c:pt idx="122">
                  <c:v>-0.45</c:v>
                </c:pt>
                <c:pt idx="123">
                  <c:v>-0.45</c:v>
                </c:pt>
                <c:pt idx="124">
                  <c:v>-0.45</c:v>
                </c:pt>
                <c:pt idx="125">
                  <c:v>-0.45</c:v>
                </c:pt>
                <c:pt idx="126">
                  <c:v>-0.45</c:v>
                </c:pt>
                <c:pt idx="127">
                  <c:v>-0.45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-0.45</c:v>
                </c:pt>
                <c:pt idx="156">
                  <c:v>-0.45</c:v>
                </c:pt>
                <c:pt idx="157">
                  <c:v>-0.45</c:v>
                </c:pt>
                <c:pt idx="158">
                  <c:v>-0.45</c:v>
                </c:pt>
                <c:pt idx="159">
                  <c:v>-0.45</c:v>
                </c:pt>
                <c:pt idx="160">
                  <c:v>-0.45</c:v>
                </c:pt>
                <c:pt idx="161">
                  <c:v>-0.45</c:v>
                </c:pt>
                <c:pt idx="162">
                  <c:v>-0.45</c:v>
                </c:pt>
                <c:pt idx="163">
                  <c:v>-0.45</c:v>
                </c:pt>
                <c:pt idx="164">
                  <c:v>-0.45</c:v>
                </c:pt>
                <c:pt idx="165">
                  <c:v>-0.45</c:v>
                </c:pt>
                <c:pt idx="166">
                  <c:v>-0.45</c:v>
                </c:pt>
                <c:pt idx="167">
                  <c:v>-0.45</c:v>
                </c:pt>
                <c:pt idx="168">
                  <c:v>-0.45</c:v>
                </c:pt>
                <c:pt idx="169">
                  <c:v>-0.45</c:v>
                </c:pt>
                <c:pt idx="170">
                  <c:v>-0.45</c:v>
                </c:pt>
                <c:pt idx="171">
                  <c:v>-0.45</c:v>
                </c:pt>
                <c:pt idx="172">
                  <c:v>-0.45</c:v>
                </c:pt>
                <c:pt idx="173">
                  <c:v>-0.45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-0.45</c:v>
                </c:pt>
                <c:pt idx="179">
                  <c:v>-0.45</c:v>
                </c:pt>
                <c:pt idx="180">
                  <c:v>-0.45</c:v>
                </c:pt>
                <c:pt idx="181">
                  <c:v>-0.45</c:v>
                </c:pt>
                <c:pt idx="182">
                  <c:v>-0.45</c:v>
                </c:pt>
                <c:pt idx="183">
                  <c:v>-0.45</c:v>
                </c:pt>
                <c:pt idx="184">
                  <c:v>-0.45</c:v>
                </c:pt>
                <c:pt idx="185">
                  <c:v>-0.45</c:v>
                </c:pt>
                <c:pt idx="186">
                  <c:v>-0.45</c:v>
                </c:pt>
                <c:pt idx="187">
                  <c:v>-0.45</c:v>
                </c:pt>
                <c:pt idx="188">
                  <c:v>-0.45</c:v>
                </c:pt>
                <c:pt idx="189">
                  <c:v>-0.45</c:v>
                </c:pt>
                <c:pt idx="190">
                  <c:v>-0.45</c:v>
                </c:pt>
                <c:pt idx="191">
                  <c:v>-0.45</c:v>
                </c:pt>
                <c:pt idx="192">
                  <c:v>-0.45</c:v>
                </c:pt>
                <c:pt idx="193">
                  <c:v>-0.45</c:v>
                </c:pt>
                <c:pt idx="194">
                  <c:v>-0.45</c:v>
                </c:pt>
                <c:pt idx="195">
                  <c:v>-0.45</c:v>
                </c:pt>
                <c:pt idx="196">
                  <c:v>-0.45</c:v>
                </c:pt>
                <c:pt idx="197">
                  <c:v>-0.45</c:v>
                </c:pt>
                <c:pt idx="198">
                  <c:v>0</c:v>
                </c:pt>
                <c:pt idx="199">
                  <c:v>0</c:v>
                </c:pt>
                <c:pt idx="200">
                  <c:v>-0.45</c:v>
                </c:pt>
                <c:pt idx="201">
                  <c:v>-0.45</c:v>
                </c:pt>
                <c:pt idx="202">
                  <c:v>-0.45</c:v>
                </c:pt>
                <c:pt idx="203">
                  <c:v>-0.45</c:v>
                </c:pt>
                <c:pt idx="204">
                  <c:v>-0.45</c:v>
                </c:pt>
                <c:pt idx="205">
                  <c:v>-0.45</c:v>
                </c:pt>
                <c:pt idx="206">
                  <c:v>-0.45</c:v>
                </c:pt>
                <c:pt idx="207">
                  <c:v>-0.45</c:v>
                </c:pt>
                <c:pt idx="208">
                  <c:v>0.42377599999999999</c:v>
                </c:pt>
                <c:pt idx="209">
                  <c:v>0.42377599999999999</c:v>
                </c:pt>
                <c:pt idx="210">
                  <c:v>0.42377599999999999</c:v>
                </c:pt>
                <c:pt idx="211">
                  <c:v>0.42377599999999999</c:v>
                </c:pt>
                <c:pt idx="212">
                  <c:v>0.42377599999999999</c:v>
                </c:pt>
                <c:pt idx="213">
                  <c:v>0.42377599999999999</c:v>
                </c:pt>
                <c:pt idx="214">
                  <c:v>0.42377599999999999</c:v>
                </c:pt>
                <c:pt idx="215">
                  <c:v>0.42377599999999999</c:v>
                </c:pt>
                <c:pt idx="216">
                  <c:v>0.42377599999999999</c:v>
                </c:pt>
                <c:pt idx="217">
                  <c:v>0.42377599999999999</c:v>
                </c:pt>
                <c:pt idx="218">
                  <c:v>0.42377599999999999</c:v>
                </c:pt>
                <c:pt idx="219">
                  <c:v>0.42377599999999999</c:v>
                </c:pt>
                <c:pt idx="220">
                  <c:v>0.42377599999999999</c:v>
                </c:pt>
                <c:pt idx="221">
                  <c:v>0.42377599999999999</c:v>
                </c:pt>
                <c:pt idx="222">
                  <c:v>0.42377599999999999</c:v>
                </c:pt>
                <c:pt idx="223">
                  <c:v>0.42377599999999999</c:v>
                </c:pt>
                <c:pt idx="224">
                  <c:v>0.42377599999999999</c:v>
                </c:pt>
                <c:pt idx="225">
                  <c:v>0.42377599999999999</c:v>
                </c:pt>
                <c:pt idx="226">
                  <c:v>0.42377599999999999</c:v>
                </c:pt>
                <c:pt idx="227">
                  <c:v>0.42377599999999999</c:v>
                </c:pt>
                <c:pt idx="228">
                  <c:v>0.42377599999999999</c:v>
                </c:pt>
                <c:pt idx="229">
                  <c:v>0.42377599999999999</c:v>
                </c:pt>
                <c:pt idx="230">
                  <c:v>0.42377599999999999</c:v>
                </c:pt>
                <c:pt idx="231">
                  <c:v>0.42377599999999999</c:v>
                </c:pt>
                <c:pt idx="232">
                  <c:v>0.42377599999999999</c:v>
                </c:pt>
                <c:pt idx="233">
                  <c:v>0.42377599999999999</c:v>
                </c:pt>
                <c:pt idx="234">
                  <c:v>0.42377599999999999</c:v>
                </c:pt>
                <c:pt idx="235">
                  <c:v>0.42377599999999999</c:v>
                </c:pt>
                <c:pt idx="236">
                  <c:v>0.42377599999999999</c:v>
                </c:pt>
                <c:pt idx="237">
                  <c:v>0.42377599999999999</c:v>
                </c:pt>
                <c:pt idx="238">
                  <c:v>0.42377599999999999</c:v>
                </c:pt>
                <c:pt idx="239">
                  <c:v>0.42377599999999999</c:v>
                </c:pt>
                <c:pt idx="240">
                  <c:v>0.42377599999999999</c:v>
                </c:pt>
                <c:pt idx="241">
                  <c:v>0.42377599999999999</c:v>
                </c:pt>
                <c:pt idx="242">
                  <c:v>0.42377599999999999</c:v>
                </c:pt>
                <c:pt idx="243">
                  <c:v>0.42377599999999999</c:v>
                </c:pt>
                <c:pt idx="244">
                  <c:v>0.42377599999999999</c:v>
                </c:pt>
                <c:pt idx="245">
                  <c:v>0.42377599999999999</c:v>
                </c:pt>
                <c:pt idx="246">
                  <c:v>0.42377599999999999</c:v>
                </c:pt>
                <c:pt idx="247">
                  <c:v>0.42377599999999999</c:v>
                </c:pt>
                <c:pt idx="248">
                  <c:v>0.42377599999999999</c:v>
                </c:pt>
                <c:pt idx="249">
                  <c:v>0.42377599999999999</c:v>
                </c:pt>
                <c:pt idx="250">
                  <c:v>0.42377599999999999</c:v>
                </c:pt>
                <c:pt idx="251">
                  <c:v>0.42377599999999999</c:v>
                </c:pt>
                <c:pt idx="252">
                  <c:v>0.42377599999999999</c:v>
                </c:pt>
                <c:pt idx="253">
                  <c:v>0.42377599999999999</c:v>
                </c:pt>
                <c:pt idx="254">
                  <c:v>0.42377599999999999</c:v>
                </c:pt>
                <c:pt idx="255">
                  <c:v>0.42377599999999999</c:v>
                </c:pt>
                <c:pt idx="256">
                  <c:v>0.42377599999999999</c:v>
                </c:pt>
                <c:pt idx="257">
                  <c:v>0.42377599999999999</c:v>
                </c:pt>
                <c:pt idx="258">
                  <c:v>0.42377599999999999</c:v>
                </c:pt>
                <c:pt idx="259">
                  <c:v>0.42377599999999999</c:v>
                </c:pt>
                <c:pt idx="260">
                  <c:v>0.42377599999999999</c:v>
                </c:pt>
                <c:pt idx="261">
                  <c:v>0.42377599999999999</c:v>
                </c:pt>
                <c:pt idx="262">
                  <c:v>0.42377599999999999</c:v>
                </c:pt>
                <c:pt idx="263">
                  <c:v>0.42377599999999999</c:v>
                </c:pt>
                <c:pt idx="264">
                  <c:v>0.42377599999999999</c:v>
                </c:pt>
                <c:pt idx="265">
                  <c:v>0.42377599999999999</c:v>
                </c:pt>
                <c:pt idx="266">
                  <c:v>0.42377599999999999</c:v>
                </c:pt>
                <c:pt idx="267">
                  <c:v>0.42377599999999999</c:v>
                </c:pt>
                <c:pt idx="268">
                  <c:v>0.42377599999999999</c:v>
                </c:pt>
                <c:pt idx="269">
                  <c:v>0.42377599999999999</c:v>
                </c:pt>
                <c:pt idx="270">
                  <c:v>0.42377599999999999</c:v>
                </c:pt>
                <c:pt idx="271">
                  <c:v>0.42377599999999999</c:v>
                </c:pt>
                <c:pt idx="272">
                  <c:v>0.42377599999999999</c:v>
                </c:pt>
                <c:pt idx="273">
                  <c:v>0.42377599999999999</c:v>
                </c:pt>
                <c:pt idx="274">
                  <c:v>0.42377599999999999</c:v>
                </c:pt>
                <c:pt idx="275">
                  <c:v>0.42377599999999999</c:v>
                </c:pt>
                <c:pt idx="276">
                  <c:v>0.42377599999999999</c:v>
                </c:pt>
                <c:pt idx="277">
                  <c:v>0.42377599999999999</c:v>
                </c:pt>
                <c:pt idx="278">
                  <c:v>0.42377599999999999</c:v>
                </c:pt>
                <c:pt idx="279">
                  <c:v>0.42377599999999999</c:v>
                </c:pt>
                <c:pt idx="280">
                  <c:v>0.42377599999999999</c:v>
                </c:pt>
                <c:pt idx="281">
                  <c:v>0.42377599999999999</c:v>
                </c:pt>
                <c:pt idx="282">
                  <c:v>0.42377599999999999</c:v>
                </c:pt>
                <c:pt idx="283">
                  <c:v>0.42377599999999999</c:v>
                </c:pt>
                <c:pt idx="284">
                  <c:v>0.42377599999999999</c:v>
                </c:pt>
                <c:pt idx="285">
                  <c:v>0.42377599999999999</c:v>
                </c:pt>
                <c:pt idx="286">
                  <c:v>0.42377599999999999</c:v>
                </c:pt>
                <c:pt idx="287">
                  <c:v>0.42377599999999999</c:v>
                </c:pt>
                <c:pt idx="288">
                  <c:v>0.42377599999999999</c:v>
                </c:pt>
                <c:pt idx="289">
                  <c:v>0.42377599999999999</c:v>
                </c:pt>
                <c:pt idx="290">
                  <c:v>0.42377599999999999</c:v>
                </c:pt>
                <c:pt idx="291">
                  <c:v>0.42377599999999999</c:v>
                </c:pt>
                <c:pt idx="292">
                  <c:v>0.42377599999999999</c:v>
                </c:pt>
                <c:pt idx="293">
                  <c:v>0.42377599999999999</c:v>
                </c:pt>
                <c:pt idx="294">
                  <c:v>0.42377599999999999</c:v>
                </c:pt>
                <c:pt idx="295">
                  <c:v>0.42377599999999999</c:v>
                </c:pt>
                <c:pt idx="296">
                  <c:v>0.42377599999999999</c:v>
                </c:pt>
                <c:pt idx="297">
                  <c:v>0.42377599999999999</c:v>
                </c:pt>
                <c:pt idx="298">
                  <c:v>0.42377599999999999</c:v>
                </c:pt>
                <c:pt idx="299">
                  <c:v>0.42377599999999999</c:v>
                </c:pt>
                <c:pt idx="300">
                  <c:v>0.42377599999999999</c:v>
                </c:pt>
                <c:pt idx="301">
                  <c:v>0.42377599999999999</c:v>
                </c:pt>
                <c:pt idx="302">
                  <c:v>0.42377599999999999</c:v>
                </c:pt>
                <c:pt idx="303">
                  <c:v>0.42377599999999999</c:v>
                </c:pt>
                <c:pt idx="304">
                  <c:v>0.42377599999999999</c:v>
                </c:pt>
                <c:pt idx="305">
                  <c:v>0.42377599999999999</c:v>
                </c:pt>
                <c:pt idx="306">
                  <c:v>0.42377599999999999</c:v>
                </c:pt>
                <c:pt idx="307">
                  <c:v>0.42377599999999999</c:v>
                </c:pt>
                <c:pt idx="308">
                  <c:v>0.42377599999999999</c:v>
                </c:pt>
                <c:pt idx="309">
                  <c:v>0.42377599999999999</c:v>
                </c:pt>
                <c:pt idx="310">
                  <c:v>0.42377599999999999</c:v>
                </c:pt>
                <c:pt idx="311">
                  <c:v>0.42377599999999999</c:v>
                </c:pt>
                <c:pt idx="312">
                  <c:v>0.42377599999999999</c:v>
                </c:pt>
                <c:pt idx="313">
                  <c:v>0.42377599999999999</c:v>
                </c:pt>
                <c:pt idx="314">
                  <c:v>0.42377599999999999</c:v>
                </c:pt>
                <c:pt idx="315">
                  <c:v>0.42377599999999999</c:v>
                </c:pt>
                <c:pt idx="316">
                  <c:v>0.42377599999999999</c:v>
                </c:pt>
                <c:pt idx="317">
                  <c:v>0.42377599999999999</c:v>
                </c:pt>
                <c:pt idx="318">
                  <c:v>0.42377599999999999</c:v>
                </c:pt>
                <c:pt idx="319">
                  <c:v>0.42377599999999999</c:v>
                </c:pt>
                <c:pt idx="320">
                  <c:v>0.42377599999999999</c:v>
                </c:pt>
                <c:pt idx="321">
                  <c:v>0.42377599999999999</c:v>
                </c:pt>
                <c:pt idx="322">
                  <c:v>0.42377599999999999</c:v>
                </c:pt>
                <c:pt idx="323">
                  <c:v>0.42377599999999999</c:v>
                </c:pt>
                <c:pt idx="324">
                  <c:v>0.42377599999999999</c:v>
                </c:pt>
                <c:pt idx="325">
                  <c:v>0.42377599999999999</c:v>
                </c:pt>
                <c:pt idx="326">
                  <c:v>0.42377599999999999</c:v>
                </c:pt>
                <c:pt idx="327">
                  <c:v>0.42377599999999999</c:v>
                </c:pt>
                <c:pt idx="328">
                  <c:v>0.42377599999999999</c:v>
                </c:pt>
                <c:pt idx="329">
                  <c:v>0.42377599999999999</c:v>
                </c:pt>
                <c:pt idx="330">
                  <c:v>0.42377599999999999</c:v>
                </c:pt>
                <c:pt idx="331">
                  <c:v>0.42377599999999999</c:v>
                </c:pt>
                <c:pt idx="332">
                  <c:v>0.42377599999999999</c:v>
                </c:pt>
                <c:pt idx="333">
                  <c:v>0.42377599999999999</c:v>
                </c:pt>
                <c:pt idx="334">
                  <c:v>0.42377599999999999</c:v>
                </c:pt>
                <c:pt idx="335">
                  <c:v>0.42377599999999999</c:v>
                </c:pt>
                <c:pt idx="336">
                  <c:v>0.42377599999999999</c:v>
                </c:pt>
                <c:pt idx="337">
                  <c:v>0.42377599999999999</c:v>
                </c:pt>
                <c:pt idx="338">
                  <c:v>0.42377599999999999</c:v>
                </c:pt>
                <c:pt idx="339">
                  <c:v>0.42377599999999999</c:v>
                </c:pt>
                <c:pt idx="340">
                  <c:v>0.42377599999999999</c:v>
                </c:pt>
                <c:pt idx="341">
                  <c:v>0.42377599999999999</c:v>
                </c:pt>
                <c:pt idx="342">
                  <c:v>0.42377599999999999</c:v>
                </c:pt>
                <c:pt idx="343">
                  <c:v>0.42377599999999999</c:v>
                </c:pt>
                <c:pt idx="344">
                  <c:v>0.42377599999999999</c:v>
                </c:pt>
                <c:pt idx="345">
                  <c:v>0.42377599999999999</c:v>
                </c:pt>
                <c:pt idx="346">
                  <c:v>0.42377599999999999</c:v>
                </c:pt>
                <c:pt idx="347">
                  <c:v>0.42377599999999999</c:v>
                </c:pt>
                <c:pt idx="348">
                  <c:v>0.42377599999999999</c:v>
                </c:pt>
                <c:pt idx="349">
                  <c:v>0.42377599999999999</c:v>
                </c:pt>
                <c:pt idx="350">
                  <c:v>0.42377599999999999</c:v>
                </c:pt>
                <c:pt idx="351">
                  <c:v>0.42377599999999999</c:v>
                </c:pt>
                <c:pt idx="352">
                  <c:v>0.42377599999999999</c:v>
                </c:pt>
                <c:pt idx="353">
                  <c:v>0.42377599999999999</c:v>
                </c:pt>
                <c:pt idx="354">
                  <c:v>0.42377599999999999</c:v>
                </c:pt>
                <c:pt idx="355">
                  <c:v>0.42377599999999999</c:v>
                </c:pt>
                <c:pt idx="356">
                  <c:v>0.42377599999999999</c:v>
                </c:pt>
                <c:pt idx="357">
                  <c:v>0.42377599999999999</c:v>
                </c:pt>
                <c:pt idx="358">
                  <c:v>0.42377599999999999</c:v>
                </c:pt>
                <c:pt idx="359">
                  <c:v>0.42377599999999999</c:v>
                </c:pt>
                <c:pt idx="360">
                  <c:v>0.42377599999999999</c:v>
                </c:pt>
                <c:pt idx="361">
                  <c:v>0.42377599999999999</c:v>
                </c:pt>
                <c:pt idx="362">
                  <c:v>0.42377599999999999</c:v>
                </c:pt>
                <c:pt idx="363">
                  <c:v>0.42377599999999999</c:v>
                </c:pt>
                <c:pt idx="364">
                  <c:v>0.42377599999999999</c:v>
                </c:pt>
                <c:pt idx="365">
                  <c:v>0.42377599999999999</c:v>
                </c:pt>
                <c:pt idx="366">
                  <c:v>0.42377599999999999</c:v>
                </c:pt>
                <c:pt idx="367">
                  <c:v>0.42377599999999999</c:v>
                </c:pt>
                <c:pt idx="368">
                  <c:v>0.42377599999999999</c:v>
                </c:pt>
                <c:pt idx="369">
                  <c:v>0.42377599999999999</c:v>
                </c:pt>
                <c:pt idx="370">
                  <c:v>0.42377599999999999</c:v>
                </c:pt>
                <c:pt idx="371">
                  <c:v>0.42377599999999999</c:v>
                </c:pt>
                <c:pt idx="372">
                  <c:v>0.42377599999999999</c:v>
                </c:pt>
                <c:pt idx="373">
                  <c:v>0.42377599999999999</c:v>
                </c:pt>
                <c:pt idx="374">
                  <c:v>0.42377599999999999</c:v>
                </c:pt>
                <c:pt idx="375">
                  <c:v>0.42377599999999999</c:v>
                </c:pt>
                <c:pt idx="376">
                  <c:v>0.42377599999999999</c:v>
                </c:pt>
                <c:pt idx="377">
                  <c:v>0.42377599999999999</c:v>
                </c:pt>
                <c:pt idx="378">
                  <c:v>0.42377599999999999</c:v>
                </c:pt>
                <c:pt idx="379">
                  <c:v>0.42377599999999999</c:v>
                </c:pt>
                <c:pt idx="380">
                  <c:v>0.42377599999999999</c:v>
                </c:pt>
                <c:pt idx="381">
                  <c:v>0.42377599999999999</c:v>
                </c:pt>
                <c:pt idx="382">
                  <c:v>0.42377599999999999</c:v>
                </c:pt>
                <c:pt idx="383">
                  <c:v>0.42377599999999999</c:v>
                </c:pt>
                <c:pt idx="384">
                  <c:v>0.42377599999999999</c:v>
                </c:pt>
                <c:pt idx="385">
                  <c:v>0.42377599999999999</c:v>
                </c:pt>
                <c:pt idx="386">
                  <c:v>0.42377599999999999</c:v>
                </c:pt>
                <c:pt idx="387">
                  <c:v>0.42377599999999999</c:v>
                </c:pt>
                <c:pt idx="388">
                  <c:v>0.42377599999999999</c:v>
                </c:pt>
                <c:pt idx="389">
                  <c:v>0.42377599999999999</c:v>
                </c:pt>
                <c:pt idx="390">
                  <c:v>0.42377599999999999</c:v>
                </c:pt>
                <c:pt idx="391">
                  <c:v>0.42377599999999999</c:v>
                </c:pt>
                <c:pt idx="392">
                  <c:v>0.42377599999999999</c:v>
                </c:pt>
                <c:pt idx="393">
                  <c:v>0.42377599999999999</c:v>
                </c:pt>
                <c:pt idx="394">
                  <c:v>0.42377599999999999</c:v>
                </c:pt>
                <c:pt idx="395">
                  <c:v>0.42377599999999999</c:v>
                </c:pt>
                <c:pt idx="396">
                  <c:v>0.42377599999999999</c:v>
                </c:pt>
                <c:pt idx="397">
                  <c:v>0.42377599999999999</c:v>
                </c:pt>
                <c:pt idx="398">
                  <c:v>0.42377599999999999</c:v>
                </c:pt>
                <c:pt idx="399">
                  <c:v>0.42377599999999999</c:v>
                </c:pt>
                <c:pt idx="400">
                  <c:v>0.42377599999999999</c:v>
                </c:pt>
                <c:pt idx="401">
                  <c:v>0.42377599999999999</c:v>
                </c:pt>
                <c:pt idx="402">
                  <c:v>0.42377599999999999</c:v>
                </c:pt>
                <c:pt idx="403">
                  <c:v>0.42377599999999999</c:v>
                </c:pt>
                <c:pt idx="404">
                  <c:v>0.42377599999999999</c:v>
                </c:pt>
                <c:pt idx="405">
                  <c:v>0.42377599999999999</c:v>
                </c:pt>
                <c:pt idx="406">
                  <c:v>0.42377599999999999</c:v>
                </c:pt>
                <c:pt idx="407">
                  <c:v>0.42377599999999999</c:v>
                </c:pt>
                <c:pt idx="408">
                  <c:v>0.42377599999999999</c:v>
                </c:pt>
                <c:pt idx="409">
                  <c:v>0.42377599999999999</c:v>
                </c:pt>
                <c:pt idx="410">
                  <c:v>0.42377599999999999</c:v>
                </c:pt>
                <c:pt idx="411">
                  <c:v>0.42377599999999999</c:v>
                </c:pt>
                <c:pt idx="412">
                  <c:v>0.42377599999999999</c:v>
                </c:pt>
                <c:pt idx="413">
                  <c:v>0.42377599999999999</c:v>
                </c:pt>
                <c:pt idx="414">
                  <c:v>0.42377599999999999</c:v>
                </c:pt>
                <c:pt idx="415">
                  <c:v>0.42377599999999999</c:v>
                </c:pt>
                <c:pt idx="416">
                  <c:v>0.42377599999999999</c:v>
                </c:pt>
                <c:pt idx="417">
                  <c:v>0.42377599999999999</c:v>
                </c:pt>
                <c:pt idx="418">
                  <c:v>0.42377599999999999</c:v>
                </c:pt>
                <c:pt idx="419">
                  <c:v>0.42377599999999999</c:v>
                </c:pt>
                <c:pt idx="420">
                  <c:v>0.42377599999999999</c:v>
                </c:pt>
                <c:pt idx="421">
                  <c:v>0.42377599999999999</c:v>
                </c:pt>
                <c:pt idx="422">
                  <c:v>0.42377599999999999</c:v>
                </c:pt>
                <c:pt idx="423">
                  <c:v>0.42377599999999999</c:v>
                </c:pt>
                <c:pt idx="424">
                  <c:v>0.42377599999999999</c:v>
                </c:pt>
                <c:pt idx="425">
                  <c:v>0.42377599999999999</c:v>
                </c:pt>
                <c:pt idx="426">
                  <c:v>0.42377599999999999</c:v>
                </c:pt>
                <c:pt idx="427">
                  <c:v>0.42377599999999999</c:v>
                </c:pt>
                <c:pt idx="428">
                  <c:v>0.42377599999999999</c:v>
                </c:pt>
                <c:pt idx="429">
                  <c:v>0.42377599999999999</c:v>
                </c:pt>
                <c:pt idx="430">
                  <c:v>0.42377599999999999</c:v>
                </c:pt>
                <c:pt idx="431">
                  <c:v>0.42377599999999999</c:v>
                </c:pt>
                <c:pt idx="432">
                  <c:v>0.42377599999999999</c:v>
                </c:pt>
                <c:pt idx="433">
                  <c:v>0.42377599999999999</c:v>
                </c:pt>
                <c:pt idx="434">
                  <c:v>0.42377599999999999</c:v>
                </c:pt>
                <c:pt idx="435">
                  <c:v>0.42377599999999999</c:v>
                </c:pt>
                <c:pt idx="436">
                  <c:v>0.42377599999999999</c:v>
                </c:pt>
                <c:pt idx="437">
                  <c:v>0.42377599999999999</c:v>
                </c:pt>
                <c:pt idx="438">
                  <c:v>0.42377599999999999</c:v>
                </c:pt>
                <c:pt idx="439">
                  <c:v>0.42377599999999999</c:v>
                </c:pt>
                <c:pt idx="440">
                  <c:v>0.42377599999999999</c:v>
                </c:pt>
                <c:pt idx="441">
                  <c:v>0.42377599999999999</c:v>
                </c:pt>
                <c:pt idx="442">
                  <c:v>0.42377599999999999</c:v>
                </c:pt>
                <c:pt idx="443">
                  <c:v>0.42377599999999999</c:v>
                </c:pt>
                <c:pt idx="444">
                  <c:v>0.42377599999999999</c:v>
                </c:pt>
                <c:pt idx="445">
                  <c:v>0.42377599999999999</c:v>
                </c:pt>
                <c:pt idx="446">
                  <c:v>0.42377599999999999</c:v>
                </c:pt>
                <c:pt idx="447">
                  <c:v>0.42377599999999999</c:v>
                </c:pt>
                <c:pt idx="448">
                  <c:v>0.42377599999999999</c:v>
                </c:pt>
                <c:pt idx="449">
                  <c:v>0.42377599999999999</c:v>
                </c:pt>
                <c:pt idx="450">
                  <c:v>0.42377599999999999</c:v>
                </c:pt>
                <c:pt idx="451">
                  <c:v>0.42377599999999999</c:v>
                </c:pt>
                <c:pt idx="452">
                  <c:v>0.42377599999999999</c:v>
                </c:pt>
                <c:pt idx="453">
                  <c:v>0.42377599999999999</c:v>
                </c:pt>
                <c:pt idx="454">
                  <c:v>0.42377599999999999</c:v>
                </c:pt>
                <c:pt idx="455">
                  <c:v>0.42377599999999999</c:v>
                </c:pt>
                <c:pt idx="456">
                  <c:v>0.42377599999999999</c:v>
                </c:pt>
                <c:pt idx="457">
                  <c:v>0.42377599999999999</c:v>
                </c:pt>
                <c:pt idx="458">
                  <c:v>0.42377599999999999</c:v>
                </c:pt>
                <c:pt idx="459">
                  <c:v>0.42377599999999999</c:v>
                </c:pt>
                <c:pt idx="460">
                  <c:v>0.42377599999999999</c:v>
                </c:pt>
                <c:pt idx="461">
                  <c:v>0.42377599999999999</c:v>
                </c:pt>
                <c:pt idx="462">
                  <c:v>0.42377599999999999</c:v>
                </c:pt>
                <c:pt idx="463">
                  <c:v>0.45</c:v>
                </c:pt>
                <c:pt idx="464">
                  <c:v>2.5741260000000001</c:v>
                </c:pt>
                <c:pt idx="465">
                  <c:v>8.1283220000000007</c:v>
                </c:pt>
                <c:pt idx="466">
                  <c:v>12.817133</c:v>
                </c:pt>
                <c:pt idx="467">
                  <c:v>19.970455000000001</c:v>
                </c:pt>
                <c:pt idx="468">
                  <c:v>24.908391999999999</c:v>
                </c:pt>
                <c:pt idx="469">
                  <c:v>29.623425999999998</c:v>
                </c:pt>
                <c:pt idx="470">
                  <c:v>35.212237999999999</c:v>
                </c:pt>
                <c:pt idx="471">
                  <c:v>40.032169000000003</c:v>
                </c:pt>
                <c:pt idx="472">
                  <c:v>45.538113000000003</c:v>
                </c:pt>
                <c:pt idx="473">
                  <c:v>50.690036999999997</c:v>
                </c:pt>
                <c:pt idx="474">
                  <c:v>54.906818000000001</c:v>
                </c:pt>
                <c:pt idx="475">
                  <c:v>60.897902999999999</c:v>
                </c:pt>
                <c:pt idx="476">
                  <c:v>64.708213999999998</c:v>
                </c:pt>
                <c:pt idx="477">
                  <c:v>69.685485999999997</c:v>
                </c:pt>
                <c:pt idx="478">
                  <c:v>74.946503000000007</c:v>
                </c:pt>
                <c:pt idx="479">
                  <c:v>79.735489000000001</c:v>
                </c:pt>
                <c:pt idx="480">
                  <c:v>81.186188000000001</c:v>
                </c:pt>
                <c:pt idx="481">
                  <c:v>80.286186000000001</c:v>
                </c:pt>
                <c:pt idx="482">
                  <c:v>81.186188000000001</c:v>
                </c:pt>
                <c:pt idx="483">
                  <c:v>81.173079999999999</c:v>
                </c:pt>
                <c:pt idx="484">
                  <c:v>80.723076000000006</c:v>
                </c:pt>
                <c:pt idx="485">
                  <c:v>81.173079999999999</c:v>
                </c:pt>
                <c:pt idx="486">
                  <c:v>80.723076000000006</c:v>
                </c:pt>
                <c:pt idx="487">
                  <c:v>81.173079999999999</c:v>
                </c:pt>
                <c:pt idx="488">
                  <c:v>81.173079999999999</c:v>
                </c:pt>
                <c:pt idx="489">
                  <c:v>80.723076000000006</c:v>
                </c:pt>
                <c:pt idx="490">
                  <c:v>81.173079999999999</c:v>
                </c:pt>
                <c:pt idx="491">
                  <c:v>80.723076000000006</c:v>
                </c:pt>
                <c:pt idx="492">
                  <c:v>80.723076000000006</c:v>
                </c:pt>
                <c:pt idx="493">
                  <c:v>80.723076000000006</c:v>
                </c:pt>
                <c:pt idx="494">
                  <c:v>80.723076000000006</c:v>
                </c:pt>
                <c:pt idx="495">
                  <c:v>80.723076000000006</c:v>
                </c:pt>
                <c:pt idx="496">
                  <c:v>80.723076000000006</c:v>
                </c:pt>
                <c:pt idx="497">
                  <c:v>80.723076000000006</c:v>
                </c:pt>
                <c:pt idx="498">
                  <c:v>80.723076000000006</c:v>
                </c:pt>
                <c:pt idx="499">
                  <c:v>80.723076000000006</c:v>
                </c:pt>
                <c:pt idx="500">
                  <c:v>80.723076000000006</c:v>
                </c:pt>
                <c:pt idx="501">
                  <c:v>80.723076000000006</c:v>
                </c:pt>
                <c:pt idx="502">
                  <c:v>80.723076000000006</c:v>
                </c:pt>
                <c:pt idx="503">
                  <c:v>80.723076000000006</c:v>
                </c:pt>
                <c:pt idx="504">
                  <c:v>80.723076000000006</c:v>
                </c:pt>
                <c:pt idx="505">
                  <c:v>80.723076000000006</c:v>
                </c:pt>
                <c:pt idx="506">
                  <c:v>80.723076000000006</c:v>
                </c:pt>
                <c:pt idx="507">
                  <c:v>80.723076000000006</c:v>
                </c:pt>
                <c:pt idx="508">
                  <c:v>80.723076000000006</c:v>
                </c:pt>
                <c:pt idx="509">
                  <c:v>80.723076000000006</c:v>
                </c:pt>
                <c:pt idx="510">
                  <c:v>80.723076000000006</c:v>
                </c:pt>
                <c:pt idx="511">
                  <c:v>80.723076000000006</c:v>
                </c:pt>
                <c:pt idx="512">
                  <c:v>80.723076000000006</c:v>
                </c:pt>
                <c:pt idx="513">
                  <c:v>80.723076000000006</c:v>
                </c:pt>
                <c:pt idx="514">
                  <c:v>80.723076000000006</c:v>
                </c:pt>
                <c:pt idx="515">
                  <c:v>80.723076000000006</c:v>
                </c:pt>
                <c:pt idx="516">
                  <c:v>80.723076000000006</c:v>
                </c:pt>
                <c:pt idx="517">
                  <c:v>80.723076000000006</c:v>
                </c:pt>
                <c:pt idx="518">
                  <c:v>80.723076000000006</c:v>
                </c:pt>
                <c:pt idx="519">
                  <c:v>80.723076000000006</c:v>
                </c:pt>
                <c:pt idx="520">
                  <c:v>80.723076000000006</c:v>
                </c:pt>
                <c:pt idx="521">
                  <c:v>80.723076000000006</c:v>
                </c:pt>
                <c:pt idx="522">
                  <c:v>80.723076000000006</c:v>
                </c:pt>
                <c:pt idx="523">
                  <c:v>80.723076000000006</c:v>
                </c:pt>
                <c:pt idx="524">
                  <c:v>80.723076000000006</c:v>
                </c:pt>
                <c:pt idx="525">
                  <c:v>80.723076000000006</c:v>
                </c:pt>
                <c:pt idx="526">
                  <c:v>80.723076000000006</c:v>
                </c:pt>
                <c:pt idx="527">
                  <c:v>80.723076000000006</c:v>
                </c:pt>
                <c:pt idx="528">
                  <c:v>80.723076000000006</c:v>
                </c:pt>
                <c:pt idx="529">
                  <c:v>80.723076000000006</c:v>
                </c:pt>
                <c:pt idx="530">
                  <c:v>80.723076000000006</c:v>
                </c:pt>
                <c:pt idx="531">
                  <c:v>80.723076000000006</c:v>
                </c:pt>
                <c:pt idx="532">
                  <c:v>80.723076000000006</c:v>
                </c:pt>
                <c:pt idx="533">
                  <c:v>80.723076000000006</c:v>
                </c:pt>
                <c:pt idx="534">
                  <c:v>80.723076000000006</c:v>
                </c:pt>
                <c:pt idx="535">
                  <c:v>80.723076000000006</c:v>
                </c:pt>
                <c:pt idx="536">
                  <c:v>80.723076000000006</c:v>
                </c:pt>
                <c:pt idx="537">
                  <c:v>80.723076000000006</c:v>
                </c:pt>
                <c:pt idx="538">
                  <c:v>80.723076000000006</c:v>
                </c:pt>
                <c:pt idx="539">
                  <c:v>80.723076000000006</c:v>
                </c:pt>
                <c:pt idx="540">
                  <c:v>80.723076000000006</c:v>
                </c:pt>
                <c:pt idx="541">
                  <c:v>80.723076000000006</c:v>
                </c:pt>
                <c:pt idx="542">
                  <c:v>80.723076000000006</c:v>
                </c:pt>
                <c:pt idx="543">
                  <c:v>80.723076000000006</c:v>
                </c:pt>
                <c:pt idx="544">
                  <c:v>80.723076000000006</c:v>
                </c:pt>
                <c:pt idx="545">
                  <c:v>80.723076000000006</c:v>
                </c:pt>
                <c:pt idx="546">
                  <c:v>80.723076000000006</c:v>
                </c:pt>
                <c:pt idx="547">
                  <c:v>80.723076000000006</c:v>
                </c:pt>
                <c:pt idx="548">
                  <c:v>80.723076000000006</c:v>
                </c:pt>
                <c:pt idx="549">
                  <c:v>80.723076000000006</c:v>
                </c:pt>
                <c:pt idx="550">
                  <c:v>80.723076000000006</c:v>
                </c:pt>
                <c:pt idx="551">
                  <c:v>80.723076000000006</c:v>
                </c:pt>
                <c:pt idx="552">
                  <c:v>80.723076000000006</c:v>
                </c:pt>
                <c:pt idx="553">
                  <c:v>80.723076000000006</c:v>
                </c:pt>
                <c:pt idx="554">
                  <c:v>80.723076000000006</c:v>
                </c:pt>
                <c:pt idx="555">
                  <c:v>80.723076000000006</c:v>
                </c:pt>
                <c:pt idx="556">
                  <c:v>80.723076000000006</c:v>
                </c:pt>
                <c:pt idx="557">
                  <c:v>80.723076000000006</c:v>
                </c:pt>
                <c:pt idx="558">
                  <c:v>80.723076000000006</c:v>
                </c:pt>
                <c:pt idx="559">
                  <c:v>80.723076000000006</c:v>
                </c:pt>
                <c:pt idx="560">
                  <c:v>80.723076000000006</c:v>
                </c:pt>
                <c:pt idx="561">
                  <c:v>80.723076000000006</c:v>
                </c:pt>
                <c:pt idx="562">
                  <c:v>80.723076000000006</c:v>
                </c:pt>
                <c:pt idx="563">
                  <c:v>80.723076000000006</c:v>
                </c:pt>
                <c:pt idx="564">
                  <c:v>80.723076000000006</c:v>
                </c:pt>
                <c:pt idx="565">
                  <c:v>80.723076000000006</c:v>
                </c:pt>
                <c:pt idx="566">
                  <c:v>80.723076000000006</c:v>
                </c:pt>
                <c:pt idx="567">
                  <c:v>80.723076000000006</c:v>
                </c:pt>
                <c:pt idx="568">
                  <c:v>80.723076000000006</c:v>
                </c:pt>
                <c:pt idx="569">
                  <c:v>80.723076000000006</c:v>
                </c:pt>
                <c:pt idx="570">
                  <c:v>80.723076000000006</c:v>
                </c:pt>
                <c:pt idx="571">
                  <c:v>80.723076000000006</c:v>
                </c:pt>
                <c:pt idx="572">
                  <c:v>80.723076000000006</c:v>
                </c:pt>
                <c:pt idx="573">
                  <c:v>80.723076000000006</c:v>
                </c:pt>
                <c:pt idx="574">
                  <c:v>80.723076000000006</c:v>
                </c:pt>
                <c:pt idx="575">
                  <c:v>80.723076000000006</c:v>
                </c:pt>
                <c:pt idx="576">
                  <c:v>80.723076000000006</c:v>
                </c:pt>
                <c:pt idx="577">
                  <c:v>80.723076000000006</c:v>
                </c:pt>
                <c:pt idx="578">
                  <c:v>80.723076000000006</c:v>
                </c:pt>
                <c:pt idx="579">
                  <c:v>80.723076000000006</c:v>
                </c:pt>
                <c:pt idx="580">
                  <c:v>80.723076000000006</c:v>
                </c:pt>
                <c:pt idx="581">
                  <c:v>80.723076000000006</c:v>
                </c:pt>
                <c:pt idx="582">
                  <c:v>80.723076000000006</c:v>
                </c:pt>
                <c:pt idx="583">
                  <c:v>80.723076000000006</c:v>
                </c:pt>
                <c:pt idx="584">
                  <c:v>80.723076000000006</c:v>
                </c:pt>
                <c:pt idx="585">
                  <c:v>80.723076000000006</c:v>
                </c:pt>
                <c:pt idx="586">
                  <c:v>80.723076000000006</c:v>
                </c:pt>
                <c:pt idx="587">
                  <c:v>80.723076000000006</c:v>
                </c:pt>
                <c:pt idx="588">
                  <c:v>80.723076000000006</c:v>
                </c:pt>
                <c:pt idx="589">
                  <c:v>80.723076000000006</c:v>
                </c:pt>
                <c:pt idx="590">
                  <c:v>80.723076000000006</c:v>
                </c:pt>
                <c:pt idx="591">
                  <c:v>80.723076000000006</c:v>
                </c:pt>
                <c:pt idx="592">
                  <c:v>80.723076000000006</c:v>
                </c:pt>
                <c:pt idx="593">
                  <c:v>80.723076000000006</c:v>
                </c:pt>
                <c:pt idx="594">
                  <c:v>80.723076000000006</c:v>
                </c:pt>
                <c:pt idx="595">
                  <c:v>80.723076000000006</c:v>
                </c:pt>
                <c:pt idx="596">
                  <c:v>80.723076000000006</c:v>
                </c:pt>
                <c:pt idx="597">
                  <c:v>80.723076000000006</c:v>
                </c:pt>
                <c:pt idx="598">
                  <c:v>80.723076000000006</c:v>
                </c:pt>
                <c:pt idx="599">
                  <c:v>80.723076000000006</c:v>
                </c:pt>
                <c:pt idx="600">
                  <c:v>80.723076000000006</c:v>
                </c:pt>
                <c:pt idx="601">
                  <c:v>80.723076000000006</c:v>
                </c:pt>
                <c:pt idx="602">
                  <c:v>80.723076000000006</c:v>
                </c:pt>
                <c:pt idx="603">
                  <c:v>80.723076000000006</c:v>
                </c:pt>
                <c:pt idx="604">
                  <c:v>80.723076000000006</c:v>
                </c:pt>
                <c:pt idx="605">
                  <c:v>80.723076000000006</c:v>
                </c:pt>
                <c:pt idx="606">
                  <c:v>80.723076000000006</c:v>
                </c:pt>
                <c:pt idx="607">
                  <c:v>80.723076000000006</c:v>
                </c:pt>
                <c:pt idx="608">
                  <c:v>80.723076000000006</c:v>
                </c:pt>
                <c:pt idx="609">
                  <c:v>80.723076000000006</c:v>
                </c:pt>
                <c:pt idx="610">
                  <c:v>80.723076000000006</c:v>
                </c:pt>
                <c:pt idx="611">
                  <c:v>80.723076000000006</c:v>
                </c:pt>
                <c:pt idx="612">
                  <c:v>80.723076000000006</c:v>
                </c:pt>
                <c:pt idx="613">
                  <c:v>80.723076000000006</c:v>
                </c:pt>
                <c:pt idx="614">
                  <c:v>80.723076000000006</c:v>
                </c:pt>
                <c:pt idx="615">
                  <c:v>80.723076000000006</c:v>
                </c:pt>
                <c:pt idx="616">
                  <c:v>80.723076000000006</c:v>
                </c:pt>
                <c:pt idx="617">
                  <c:v>80.723076000000006</c:v>
                </c:pt>
                <c:pt idx="618">
                  <c:v>80.723076000000006</c:v>
                </c:pt>
                <c:pt idx="619">
                  <c:v>80.723076000000006</c:v>
                </c:pt>
                <c:pt idx="620">
                  <c:v>80.723076000000006</c:v>
                </c:pt>
                <c:pt idx="621">
                  <c:v>80.723076000000006</c:v>
                </c:pt>
                <c:pt idx="622">
                  <c:v>80.723076000000006</c:v>
                </c:pt>
                <c:pt idx="623">
                  <c:v>80.723076000000006</c:v>
                </c:pt>
                <c:pt idx="624">
                  <c:v>80.723076000000006</c:v>
                </c:pt>
                <c:pt idx="625">
                  <c:v>80.723076000000006</c:v>
                </c:pt>
                <c:pt idx="626">
                  <c:v>80.723076000000006</c:v>
                </c:pt>
                <c:pt idx="627">
                  <c:v>80.723076000000006</c:v>
                </c:pt>
                <c:pt idx="628">
                  <c:v>80.723076000000006</c:v>
                </c:pt>
                <c:pt idx="629">
                  <c:v>80.723076000000006</c:v>
                </c:pt>
                <c:pt idx="630">
                  <c:v>80.723076000000006</c:v>
                </c:pt>
                <c:pt idx="631">
                  <c:v>80.723076000000006</c:v>
                </c:pt>
                <c:pt idx="632">
                  <c:v>80.723076000000006</c:v>
                </c:pt>
                <c:pt idx="633">
                  <c:v>80.723076000000006</c:v>
                </c:pt>
                <c:pt idx="634">
                  <c:v>80.723076000000006</c:v>
                </c:pt>
                <c:pt idx="635">
                  <c:v>80.723076000000006</c:v>
                </c:pt>
                <c:pt idx="636">
                  <c:v>80.723076000000006</c:v>
                </c:pt>
                <c:pt idx="637">
                  <c:v>80.723076000000006</c:v>
                </c:pt>
                <c:pt idx="638">
                  <c:v>80.723076000000006</c:v>
                </c:pt>
                <c:pt idx="639">
                  <c:v>80.723076000000006</c:v>
                </c:pt>
                <c:pt idx="640">
                  <c:v>80.723076000000006</c:v>
                </c:pt>
                <c:pt idx="641">
                  <c:v>80.723076000000006</c:v>
                </c:pt>
                <c:pt idx="642">
                  <c:v>80.723076000000006</c:v>
                </c:pt>
                <c:pt idx="643">
                  <c:v>80.723076000000006</c:v>
                </c:pt>
                <c:pt idx="644">
                  <c:v>80.723076000000006</c:v>
                </c:pt>
                <c:pt idx="645">
                  <c:v>80.723076000000006</c:v>
                </c:pt>
                <c:pt idx="646">
                  <c:v>80.723076000000006</c:v>
                </c:pt>
                <c:pt idx="647">
                  <c:v>80.723076000000006</c:v>
                </c:pt>
                <c:pt idx="648">
                  <c:v>80.723076000000006</c:v>
                </c:pt>
                <c:pt idx="649">
                  <c:v>80.723076000000006</c:v>
                </c:pt>
                <c:pt idx="650">
                  <c:v>80.723076000000006</c:v>
                </c:pt>
                <c:pt idx="651">
                  <c:v>80.723076000000006</c:v>
                </c:pt>
                <c:pt idx="652">
                  <c:v>80.723076000000006</c:v>
                </c:pt>
                <c:pt idx="653">
                  <c:v>80.723076000000006</c:v>
                </c:pt>
                <c:pt idx="654">
                  <c:v>80.723076000000006</c:v>
                </c:pt>
                <c:pt idx="655">
                  <c:v>80.723076000000006</c:v>
                </c:pt>
                <c:pt idx="656">
                  <c:v>80.723076000000006</c:v>
                </c:pt>
                <c:pt idx="657">
                  <c:v>80.723076000000006</c:v>
                </c:pt>
                <c:pt idx="658">
                  <c:v>80.723076000000006</c:v>
                </c:pt>
                <c:pt idx="659">
                  <c:v>80.723076000000006</c:v>
                </c:pt>
                <c:pt idx="660">
                  <c:v>80.723076000000006</c:v>
                </c:pt>
                <c:pt idx="661">
                  <c:v>80.723076000000006</c:v>
                </c:pt>
                <c:pt idx="662">
                  <c:v>80.723076000000006</c:v>
                </c:pt>
                <c:pt idx="663">
                  <c:v>80.723076000000006</c:v>
                </c:pt>
                <c:pt idx="664">
                  <c:v>80.723076000000006</c:v>
                </c:pt>
                <c:pt idx="665">
                  <c:v>80.723076000000006</c:v>
                </c:pt>
                <c:pt idx="666">
                  <c:v>80.723076000000006</c:v>
                </c:pt>
                <c:pt idx="667">
                  <c:v>80.723076000000006</c:v>
                </c:pt>
                <c:pt idx="668">
                  <c:v>80.723076000000006</c:v>
                </c:pt>
                <c:pt idx="669">
                  <c:v>80.723076000000006</c:v>
                </c:pt>
                <c:pt idx="670">
                  <c:v>80.723076000000006</c:v>
                </c:pt>
                <c:pt idx="671">
                  <c:v>80.723076000000006</c:v>
                </c:pt>
                <c:pt idx="672">
                  <c:v>80.723076000000006</c:v>
                </c:pt>
                <c:pt idx="673">
                  <c:v>80.723076000000006</c:v>
                </c:pt>
                <c:pt idx="674">
                  <c:v>80.723076000000006</c:v>
                </c:pt>
                <c:pt idx="675">
                  <c:v>80.723076000000006</c:v>
                </c:pt>
                <c:pt idx="676">
                  <c:v>80.723076000000006</c:v>
                </c:pt>
                <c:pt idx="677">
                  <c:v>80.723076000000006</c:v>
                </c:pt>
                <c:pt idx="678">
                  <c:v>80.723076000000006</c:v>
                </c:pt>
                <c:pt idx="679">
                  <c:v>80.723076000000006</c:v>
                </c:pt>
                <c:pt idx="680">
                  <c:v>80.723076000000006</c:v>
                </c:pt>
                <c:pt idx="681">
                  <c:v>80.723076000000006</c:v>
                </c:pt>
                <c:pt idx="682">
                  <c:v>80.723076000000006</c:v>
                </c:pt>
                <c:pt idx="683">
                  <c:v>80.723076000000006</c:v>
                </c:pt>
                <c:pt idx="684">
                  <c:v>80.723076000000006</c:v>
                </c:pt>
                <c:pt idx="685">
                  <c:v>80.723076000000006</c:v>
                </c:pt>
                <c:pt idx="686">
                  <c:v>80.723076000000006</c:v>
                </c:pt>
                <c:pt idx="687">
                  <c:v>80.723076000000006</c:v>
                </c:pt>
                <c:pt idx="688">
                  <c:v>80.723076000000006</c:v>
                </c:pt>
                <c:pt idx="689">
                  <c:v>80.723076000000006</c:v>
                </c:pt>
                <c:pt idx="690">
                  <c:v>80.723076000000006</c:v>
                </c:pt>
                <c:pt idx="691">
                  <c:v>80.273078999999996</c:v>
                </c:pt>
                <c:pt idx="692">
                  <c:v>77.123076999999995</c:v>
                </c:pt>
                <c:pt idx="693">
                  <c:v>73.073074000000005</c:v>
                </c:pt>
                <c:pt idx="694">
                  <c:v>70.373076999999995</c:v>
                </c:pt>
                <c:pt idx="695">
                  <c:v>69.158394000000001</c:v>
                </c:pt>
                <c:pt idx="696">
                  <c:v>69.053496999999993</c:v>
                </c:pt>
                <c:pt idx="697">
                  <c:v>68.987938</c:v>
                </c:pt>
                <c:pt idx="698">
                  <c:v>68.987938</c:v>
                </c:pt>
                <c:pt idx="699">
                  <c:v>68.712585000000004</c:v>
                </c:pt>
                <c:pt idx="700">
                  <c:v>68.620804000000007</c:v>
                </c:pt>
                <c:pt idx="701">
                  <c:v>68.54213</c:v>
                </c:pt>
                <c:pt idx="702">
                  <c:v>68.371680999999995</c:v>
                </c:pt>
                <c:pt idx="703">
                  <c:v>68.188109999999995</c:v>
                </c:pt>
                <c:pt idx="704">
                  <c:v>67.633217000000002</c:v>
                </c:pt>
                <c:pt idx="705">
                  <c:v>67.620102000000003</c:v>
                </c:pt>
                <c:pt idx="706">
                  <c:v>67.768531999999993</c:v>
                </c:pt>
                <c:pt idx="707">
                  <c:v>67.584969000000001</c:v>
                </c:pt>
                <c:pt idx="708">
                  <c:v>67.571854000000002</c:v>
                </c:pt>
                <c:pt idx="709">
                  <c:v>67.348952999999995</c:v>
                </c:pt>
                <c:pt idx="710">
                  <c:v>66.610489000000001</c:v>
                </c:pt>
                <c:pt idx="711">
                  <c:v>66.610489000000001</c:v>
                </c:pt>
                <c:pt idx="712">
                  <c:v>66.601569999999995</c:v>
                </c:pt>
                <c:pt idx="713">
                  <c:v>66.496680999999995</c:v>
                </c:pt>
                <c:pt idx="714">
                  <c:v>66.037766000000005</c:v>
                </c:pt>
                <c:pt idx="715">
                  <c:v>65.565735000000004</c:v>
                </c:pt>
                <c:pt idx="716">
                  <c:v>65.303496999999993</c:v>
                </c:pt>
                <c:pt idx="717">
                  <c:v>65.015038000000004</c:v>
                </c:pt>
                <c:pt idx="718">
                  <c:v>64.634788999999998</c:v>
                </c:pt>
                <c:pt idx="719">
                  <c:v>64.188987999999995</c:v>
                </c:pt>
                <c:pt idx="720">
                  <c:v>63.913634999999999</c:v>
                </c:pt>
                <c:pt idx="721">
                  <c:v>63.756293999999997</c:v>
                </c:pt>
                <c:pt idx="722">
                  <c:v>63.402270999999999</c:v>
                </c:pt>
                <c:pt idx="723">
                  <c:v>63.231819000000002</c:v>
                </c:pt>
                <c:pt idx="724">
                  <c:v>63.192481999999998</c:v>
                </c:pt>
                <c:pt idx="725">
                  <c:v>63.192481999999998</c:v>
                </c:pt>
                <c:pt idx="726">
                  <c:v>63.192481999999998</c:v>
                </c:pt>
                <c:pt idx="727">
                  <c:v>63.192481999999998</c:v>
                </c:pt>
                <c:pt idx="728">
                  <c:v>63.192481999999998</c:v>
                </c:pt>
                <c:pt idx="729">
                  <c:v>63.192481999999998</c:v>
                </c:pt>
                <c:pt idx="730">
                  <c:v>63.192481999999998</c:v>
                </c:pt>
                <c:pt idx="731">
                  <c:v>63.192481999999998</c:v>
                </c:pt>
                <c:pt idx="732">
                  <c:v>63.192481999999998</c:v>
                </c:pt>
                <c:pt idx="733">
                  <c:v>63.192481999999998</c:v>
                </c:pt>
                <c:pt idx="734">
                  <c:v>63.192481999999998</c:v>
                </c:pt>
                <c:pt idx="735">
                  <c:v>63.192481999999998</c:v>
                </c:pt>
                <c:pt idx="736">
                  <c:v>63.192481999999998</c:v>
                </c:pt>
                <c:pt idx="737">
                  <c:v>63.192481999999998</c:v>
                </c:pt>
                <c:pt idx="738">
                  <c:v>63.192481999999998</c:v>
                </c:pt>
                <c:pt idx="739">
                  <c:v>63.192481999999998</c:v>
                </c:pt>
                <c:pt idx="740">
                  <c:v>63.192481999999998</c:v>
                </c:pt>
                <c:pt idx="741">
                  <c:v>63.192481999999998</c:v>
                </c:pt>
                <c:pt idx="742">
                  <c:v>63.192481999999998</c:v>
                </c:pt>
                <c:pt idx="743">
                  <c:v>63.192481999999998</c:v>
                </c:pt>
                <c:pt idx="744">
                  <c:v>63.192481999999998</c:v>
                </c:pt>
                <c:pt idx="745">
                  <c:v>63.192481999999998</c:v>
                </c:pt>
                <c:pt idx="746">
                  <c:v>63.192481999999998</c:v>
                </c:pt>
                <c:pt idx="747">
                  <c:v>63.192481999999998</c:v>
                </c:pt>
                <c:pt idx="748">
                  <c:v>63.192481999999998</c:v>
                </c:pt>
                <c:pt idx="749">
                  <c:v>63.192481999999998</c:v>
                </c:pt>
                <c:pt idx="750">
                  <c:v>63.192481999999998</c:v>
                </c:pt>
                <c:pt idx="751">
                  <c:v>63.192481999999998</c:v>
                </c:pt>
                <c:pt idx="752">
                  <c:v>63.192481999999998</c:v>
                </c:pt>
                <c:pt idx="753">
                  <c:v>63.192481999999998</c:v>
                </c:pt>
                <c:pt idx="754">
                  <c:v>63.192481999999998</c:v>
                </c:pt>
                <c:pt idx="755">
                  <c:v>63.192481999999998</c:v>
                </c:pt>
                <c:pt idx="756">
                  <c:v>63.192481999999998</c:v>
                </c:pt>
                <c:pt idx="757">
                  <c:v>63.192481999999998</c:v>
                </c:pt>
                <c:pt idx="758">
                  <c:v>63.192481999999998</c:v>
                </c:pt>
                <c:pt idx="759">
                  <c:v>63.192481999999998</c:v>
                </c:pt>
                <c:pt idx="760">
                  <c:v>63.192481999999998</c:v>
                </c:pt>
                <c:pt idx="761">
                  <c:v>63.192481999999998</c:v>
                </c:pt>
                <c:pt idx="762">
                  <c:v>63.192481999999998</c:v>
                </c:pt>
                <c:pt idx="763">
                  <c:v>63.192481999999998</c:v>
                </c:pt>
                <c:pt idx="764">
                  <c:v>63.192481999999998</c:v>
                </c:pt>
                <c:pt idx="765">
                  <c:v>63.192481999999998</c:v>
                </c:pt>
                <c:pt idx="766">
                  <c:v>63.192481999999998</c:v>
                </c:pt>
                <c:pt idx="767">
                  <c:v>63.192481999999998</c:v>
                </c:pt>
                <c:pt idx="768">
                  <c:v>63.192481999999998</c:v>
                </c:pt>
                <c:pt idx="769">
                  <c:v>63.192481999999998</c:v>
                </c:pt>
                <c:pt idx="770">
                  <c:v>63.192481999999998</c:v>
                </c:pt>
                <c:pt idx="771">
                  <c:v>63.192481999999998</c:v>
                </c:pt>
                <c:pt idx="772">
                  <c:v>63.192481999999998</c:v>
                </c:pt>
                <c:pt idx="773">
                  <c:v>63.192481999999998</c:v>
                </c:pt>
                <c:pt idx="774">
                  <c:v>63.192481999999998</c:v>
                </c:pt>
                <c:pt idx="775">
                  <c:v>63.192481999999998</c:v>
                </c:pt>
                <c:pt idx="776">
                  <c:v>63.192481999999998</c:v>
                </c:pt>
                <c:pt idx="777">
                  <c:v>63.192481999999998</c:v>
                </c:pt>
                <c:pt idx="778">
                  <c:v>63.192481999999998</c:v>
                </c:pt>
                <c:pt idx="779">
                  <c:v>63.192481999999998</c:v>
                </c:pt>
                <c:pt idx="780">
                  <c:v>63.192481999999998</c:v>
                </c:pt>
                <c:pt idx="781">
                  <c:v>63.192481999999998</c:v>
                </c:pt>
                <c:pt idx="782">
                  <c:v>63.192481999999998</c:v>
                </c:pt>
                <c:pt idx="783">
                  <c:v>63.192481999999998</c:v>
                </c:pt>
                <c:pt idx="784">
                  <c:v>63.192481999999998</c:v>
                </c:pt>
                <c:pt idx="785">
                  <c:v>63.192481999999998</c:v>
                </c:pt>
                <c:pt idx="786">
                  <c:v>63.192481999999998</c:v>
                </c:pt>
                <c:pt idx="787">
                  <c:v>63.192481999999998</c:v>
                </c:pt>
                <c:pt idx="788">
                  <c:v>63.192481999999998</c:v>
                </c:pt>
                <c:pt idx="789">
                  <c:v>63.192481999999998</c:v>
                </c:pt>
                <c:pt idx="790">
                  <c:v>63.192481999999998</c:v>
                </c:pt>
                <c:pt idx="791">
                  <c:v>63.192481999999998</c:v>
                </c:pt>
                <c:pt idx="792">
                  <c:v>63.192481999999998</c:v>
                </c:pt>
                <c:pt idx="793">
                  <c:v>63.192481999999998</c:v>
                </c:pt>
                <c:pt idx="794">
                  <c:v>63.192481999999998</c:v>
                </c:pt>
                <c:pt idx="795">
                  <c:v>63.192481999999998</c:v>
                </c:pt>
                <c:pt idx="796">
                  <c:v>63.192481999999998</c:v>
                </c:pt>
                <c:pt idx="797">
                  <c:v>63.192481999999998</c:v>
                </c:pt>
                <c:pt idx="798">
                  <c:v>63.192481999999998</c:v>
                </c:pt>
                <c:pt idx="799">
                  <c:v>63.192481999999998</c:v>
                </c:pt>
                <c:pt idx="800">
                  <c:v>63.192481999999998</c:v>
                </c:pt>
                <c:pt idx="801">
                  <c:v>63.192481999999998</c:v>
                </c:pt>
                <c:pt idx="802">
                  <c:v>63.192481999999998</c:v>
                </c:pt>
                <c:pt idx="803">
                  <c:v>63.192481999999998</c:v>
                </c:pt>
                <c:pt idx="804">
                  <c:v>63.192481999999998</c:v>
                </c:pt>
                <c:pt idx="805">
                  <c:v>63.192481999999998</c:v>
                </c:pt>
                <c:pt idx="806">
                  <c:v>63.192481999999998</c:v>
                </c:pt>
                <c:pt idx="807">
                  <c:v>63.192481999999998</c:v>
                </c:pt>
                <c:pt idx="808">
                  <c:v>63.192481999999998</c:v>
                </c:pt>
                <c:pt idx="809">
                  <c:v>63.192481999999998</c:v>
                </c:pt>
                <c:pt idx="810">
                  <c:v>63.192481999999998</c:v>
                </c:pt>
                <c:pt idx="811">
                  <c:v>63.192481999999998</c:v>
                </c:pt>
                <c:pt idx="812">
                  <c:v>63.192481999999998</c:v>
                </c:pt>
                <c:pt idx="813">
                  <c:v>63.192481999999998</c:v>
                </c:pt>
                <c:pt idx="814">
                  <c:v>63.192481999999998</c:v>
                </c:pt>
                <c:pt idx="815">
                  <c:v>63.192481999999998</c:v>
                </c:pt>
                <c:pt idx="816">
                  <c:v>63.192481999999998</c:v>
                </c:pt>
                <c:pt idx="817">
                  <c:v>63.192481999999998</c:v>
                </c:pt>
                <c:pt idx="818">
                  <c:v>63.192481999999998</c:v>
                </c:pt>
                <c:pt idx="819">
                  <c:v>63.192481999999998</c:v>
                </c:pt>
                <c:pt idx="820">
                  <c:v>63.192481999999998</c:v>
                </c:pt>
                <c:pt idx="821">
                  <c:v>63.192481999999998</c:v>
                </c:pt>
                <c:pt idx="822">
                  <c:v>63.192481999999998</c:v>
                </c:pt>
                <c:pt idx="823">
                  <c:v>63.192481999999998</c:v>
                </c:pt>
                <c:pt idx="824">
                  <c:v>63.192481999999998</c:v>
                </c:pt>
                <c:pt idx="825">
                  <c:v>63.192481999999998</c:v>
                </c:pt>
                <c:pt idx="826">
                  <c:v>63.192481999999998</c:v>
                </c:pt>
                <c:pt idx="827">
                  <c:v>63.192481999999998</c:v>
                </c:pt>
                <c:pt idx="828">
                  <c:v>63.192481999999998</c:v>
                </c:pt>
                <c:pt idx="829">
                  <c:v>63.192481999999998</c:v>
                </c:pt>
                <c:pt idx="830">
                  <c:v>63.192481999999998</c:v>
                </c:pt>
                <c:pt idx="831">
                  <c:v>63.192481999999998</c:v>
                </c:pt>
                <c:pt idx="832">
                  <c:v>63.192481999999998</c:v>
                </c:pt>
                <c:pt idx="833">
                  <c:v>63.192481999999998</c:v>
                </c:pt>
                <c:pt idx="834">
                  <c:v>63.192481999999998</c:v>
                </c:pt>
                <c:pt idx="835">
                  <c:v>63.192481999999998</c:v>
                </c:pt>
                <c:pt idx="836">
                  <c:v>63.192481999999998</c:v>
                </c:pt>
                <c:pt idx="837">
                  <c:v>63.192481999999998</c:v>
                </c:pt>
                <c:pt idx="838">
                  <c:v>63.192481999999998</c:v>
                </c:pt>
                <c:pt idx="839">
                  <c:v>63.192481999999998</c:v>
                </c:pt>
                <c:pt idx="840">
                  <c:v>63.192481999999998</c:v>
                </c:pt>
                <c:pt idx="841">
                  <c:v>63.192481999999998</c:v>
                </c:pt>
                <c:pt idx="842">
                  <c:v>63.192481999999998</c:v>
                </c:pt>
                <c:pt idx="843">
                  <c:v>63.192481999999998</c:v>
                </c:pt>
                <c:pt idx="844">
                  <c:v>63.192481999999998</c:v>
                </c:pt>
                <c:pt idx="845">
                  <c:v>63.192481999999998</c:v>
                </c:pt>
                <c:pt idx="846">
                  <c:v>63.192481999999998</c:v>
                </c:pt>
                <c:pt idx="847">
                  <c:v>63.192481999999998</c:v>
                </c:pt>
                <c:pt idx="848">
                  <c:v>63.192481999999998</c:v>
                </c:pt>
                <c:pt idx="849">
                  <c:v>63.192481999999998</c:v>
                </c:pt>
                <c:pt idx="850">
                  <c:v>63.192481999999998</c:v>
                </c:pt>
                <c:pt idx="851">
                  <c:v>63.192481999999998</c:v>
                </c:pt>
                <c:pt idx="852">
                  <c:v>63.192481999999998</c:v>
                </c:pt>
                <c:pt idx="853">
                  <c:v>63.192481999999998</c:v>
                </c:pt>
                <c:pt idx="854">
                  <c:v>63.192481999999998</c:v>
                </c:pt>
                <c:pt idx="855">
                  <c:v>63.192481999999998</c:v>
                </c:pt>
                <c:pt idx="856">
                  <c:v>63.192481999999998</c:v>
                </c:pt>
                <c:pt idx="857">
                  <c:v>63.192481999999998</c:v>
                </c:pt>
                <c:pt idx="858">
                  <c:v>63.192481999999998</c:v>
                </c:pt>
                <c:pt idx="859">
                  <c:v>63.192481999999998</c:v>
                </c:pt>
                <c:pt idx="860">
                  <c:v>63.192481999999998</c:v>
                </c:pt>
                <c:pt idx="861">
                  <c:v>63.192481999999998</c:v>
                </c:pt>
                <c:pt idx="862">
                  <c:v>63.192481999999998</c:v>
                </c:pt>
                <c:pt idx="863">
                  <c:v>63.192481999999998</c:v>
                </c:pt>
                <c:pt idx="864">
                  <c:v>63.192481999999998</c:v>
                </c:pt>
                <c:pt idx="865">
                  <c:v>63.192481999999998</c:v>
                </c:pt>
                <c:pt idx="866">
                  <c:v>63.192481999999998</c:v>
                </c:pt>
                <c:pt idx="867">
                  <c:v>63.192481999999998</c:v>
                </c:pt>
                <c:pt idx="868">
                  <c:v>63.192481999999998</c:v>
                </c:pt>
                <c:pt idx="869">
                  <c:v>63.192481999999998</c:v>
                </c:pt>
                <c:pt idx="870">
                  <c:v>63.192481999999998</c:v>
                </c:pt>
                <c:pt idx="871">
                  <c:v>63.192481999999998</c:v>
                </c:pt>
                <c:pt idx="872">
                  <c:v>63.192481999999998</c:v>
                </c:pt>
                <c:pt idx="873">
                  <c:v>63.192481999999998</c:v>
                </c:pt>
                <c:pt idx="874">
                  <c:v>63.192481999999998</c:v>
                </c:pt>
                <c:pt idx="875">
                  <c:v>63.192481999999998</c:v>
                </c:pt>
                <c:pt idx="876">
                  <c:v>63.192481999999998</c:v>
                </c:pt>
                <c:pt idx="877">
                  <c:v>63.192481999999998</c:v>
                </c:pt>
                <c:pt idx="878">
                  <c:v>63.192481999999998</c:v>
                </c:pt>
                <c:pt idx="879">
                  <c:v>63.192481999999998</c:v>
                </c:pt>
                <c:pt idx="880">
                  <c:v>63.192481999999998</c:v>
                </c:pt>
                <c:pt idx="881">
                  <c:v>63.192481999999998</c:v>
                </c:pt>
                <c:pt idx="882">
                  <c:v>63.192481999999998</c:v>
                </c:pt>
                <c:pt idx="883">
                  <c:v>63.192481999999998</c:v>
                </c:pt>
                <c:pt idx="884">
                  <c:v>63.192481999999998</c:v>
                </c:pt>
                <c:pt idx="885">
                  <c:v>63.192481999999998</c:v>
                </c:pt>
                <c:pt idx="886">
                  <c:v>63.192481999999998</c:v>
                </c:pt>
                <c:pt idx="887">
                  <c:v>63.192481999999998</c:v>
                </c:pt>
                <c:pt idx="888">
                  <c:v>63.192481999999998</c:v>
                </c:pt>
                <c:pt idx="889">
                  <c:v>63.192481999999998</c:v>
                </c:pt>
                <c:pt idx="890">
                  <c:v>63.192481999999998</c:v>
                </c:pt>
                <c:pt idx="891">
                  <c:v>63.192481999999998</c:v>
                </c:pt>
                <c:pt idx="892">
                  <c:v>63.192481999999998</c:v>
                </c:pt>
                <c:pt idx="893">
                  <c:v>63.192481999999998</c:v>
                </c:pt>
                <c:pt idx="894">
                  <c:v>63.192481999999998</c:v>
                </c:pt>
                <c:pt idx="895">
                  <c:v>63.192481999999998</c:v>
                </c:pt>
                <c:pt idx="896">
                  <c:v>63.192481999999998</c:v>
                </c:pt>
                <c:pt idx="897">
                  <c:v>63.192481999999998</c:v>
                </c:pt>
                <c:pt idx="898">
                  <c:v>63.192481999999998</c:v>
                </c:pt>
                <c:pt idx="899">
                  <c:v>63.192481999999998</c:v>
                </c:pt>
                <c:pt idx="900">
                  <c:v>63.192481999999998</c:v>
                </c:pt>
                <c:pt idx="901">
                  <c:v>63.192481999999998</c:v>
                </c:pt>
                <c:pt idx="902">
                  <c:v>63.192481999999998</c:v>
                </c:pt>
                <c:pt idx="903">
                  <c:v>63.192481999999998</c:v>
                </c:pt>
                <c:pt idx="904">
                  <c:v>63.192481999999998</c:v>
                </c:pt>
                <c:pt idx="905">
                  <c:v>63.192481999999998</c:v>
                </c:pt>
                <c:pt idx="906">
                  <c:v>63.192481999999998</c:v>
                </c:pt>
                <c:pt idx="907">
                  <c:v>63.192481999999998</c:v>
                </c:pt>
                <c:pt idx="908">
                  <c:v>63.192481999999998</c:v>
                </c:pt>
                <c:pt idx="909">
                  <c:v>63.192481999999998</c:v>
                </c:pt>
                <c:pt idx="910">
                  <c:v>63.192481999999998</c:v>
                </c:pt>
                <c:pt idx="911">
                  <c:v>63.192481999999998</c:v>
                </c:pt>
                <c:pt idx="912">
                  <c:v>63.192481999999998</c:v>
                </c:pt>
                <c:pt idx="913">
                  <c:v>63.192481999999998</c:v>
                </c:pt>
                <c:pt idx="914">
                  <c:v>63.192481999999998</c:v>
                </c:pt>
                <c:pt idx="915">
                  <c:v>63.642482999999999</c:v>
                </c:pt>
                <c:pt idx="916">
                  <c:v>66.792479999999998</c:v>
                </c:pt>
                <c:pt idx="917">
                  <c:v>69.942481999999998</c:v>
                </c:pt>
                <c:pt idx="918">
                  <c:v>71.725173999999996</c:v>
                </c:pt>
                <c:pt idx="919">
                  <c:v>71.720978000000002</c:v>
                </c:pt>
                <c:pt idx="920">
                  <c:v>71.743003999999999</c:v>
                </c:pt>
                <c:pt idx="921">
                  <c:v>72.927268999999995</c:v>
                </c:pt>
                <c:pt idx="922">
                  <c:v>73.202620999999994</c:v>
                </c:pt>
                <c:pt idx="923">
                  <c:v>73.381996000000001</c:v>
                </c:pt>
                <c:pt idx="924">
                  <c:v>74.103149000000002</c:v>
                </c:pt>
                <c:pt idx="925">
                  <c:v>74.762939000000003</c:v>
                </c:pt>
                <c:pt idx="926">
                  <c:v>75.152100000000004</c:v>
                </c:pt>
                <c:pt idx="927">
                  <c:v>75.781470999999996</c:v>
                </c:pt>
                <c:pt idx="928">
                  <c:v>76.546149999999997</c:v>
                </c:pt>
                <c:pt idx="929">
                  <c:v>77.118881000000002</c:v>
                </c:pt>
                <c:pt idx="930">
                  <c:v>77.276222000000004</c:v>
                </c:pt>
                <c:pt idx="931">
                  <c:v>77.984268</c:v>
                </c:pt>
                <c:pt idx="932">
                  <c:v>78.644058000000001</c:v>
                </c:pt>
                <c:pt idx="933">
                  <c:v>79.456992999999997</c:v>
                </c:pt>
                <c:pt idx="934">
                  <c:v>80.099472000000006</c:v>
                </c:pt>
                <c:pt idx="935">
                  <c:v>79.951049999999995</c:v>
                </c:pt>
                <c:pt idx="936">
                  <c:v>81.200873999999999</c:v>
                </c:pt>
                <c:pt idx="937">
                  <c:v>80.842658999999998</c:v>
                </c:pt>
                <c:pt idx="938">
                  <c:v>81.196678000000006</c:v>
                </c:pt>
                <c:pt idx="939">
                  <c:v>81.856468000000007</c:v>
                </c:pt>
                <c:pt idx="940">
                  <c:v>81.406470999999996</c:v>
                </c:pt>
                <c:pt idx="941">
                  <c:v>81.406470999999996</c:v>
                </c:pt>
                <c:pt idx="942">
                  <c:v>81.406470999999996</c:v>
                </c:pt>
                <c:pt idx="943">
                  <c:v>81.856468000000007</c:v>
                </c:pt>
                <c:pt idx="944">
                  <c:v>81.856468000000007</c:v>
                </c:pt>
                <c:pt idx="945">
                  <c:v>81.856468000000007</c:v>
                </c:pt>
                <c:pt idx="946">
                  <c:v>81.856468000000007</c:v>
                </c:pt>
                <c:pt idx="947">
                  <c:v>81.406470999999996</c:v>
                </c:pt>
                <c:pt idx="948">
                  <c:v>81.406470999999996</c:v>
                </c:pt>
                <c:pt idx="949">
                  <c:v>81.406470999999996</c:v>
                </c:pt>
                <c:pt idx="950">
                  <c:v>81.406470999999996</c:v>
                </c:pt>
                <c:pt idx="951">
                  <c:v>81.856468000000007</c:v>
                </c:pt>
                <c:pt idx="952">
                  <c:v>81.856468000000007</c:v>
                </c:pt>
                <c:pt idx="953">
                  <c:v>81.856468000000007</c:v>
                </c:pt>
                <c:pt idx="954">
                  <c:v>81.856468000000007</c:v>
                </c:pt>
                <c:pt idx="955">
                  <c:v>81.856468000000007</c:v>
                </c:pt>
                <c:pt idx="956">
                  <c:v>81.856468000000007</c:v>
                </c:pt>
                <c:pt idx="957">
                  <c:v>81.856468000000007</c:v>
                </c:pt>
                <c:pt idx="958">
                  <c:v>81.856468000000007</c:v>
                </c:pt>
                <c:pt idx="959">
                  <c:v>81.856468000000007</c:v>
                </c:pt>
                <c:pt idx="960">
                  <c:v>81.856468000000007</c:v>
                </c:pt>
                <c:pt idx="961">
                  <c:v>81.856468000000007</c:v>
                </c:pt>
                <c:pt idx="962">
                  <c:v>81.856468000000007</c:v>
                </c:pt>
                <c:pt idx="963">
                  <c:v>81.856468000000007</c:v>
                </c:pt>
                <c:pt idx="964">
                  <c:v>81.856468000000007</c:v>
                </c:pt>
                <c:pt idx="965">
                  <c:v>81.856468000000007</c:v>
                </c:pt>
                <c:pt idx="966">
                  <c:v>81.856468000000007</c:v>
                </c:pt>
                <c:pt idx="967">
                  <c:v>81.856468000000007</c:v>
                </c:pt>
                <c:pt idx="968">
                  <c:v>81.856468000000007</c:v>
                </c:pt>
                <c:pt idx="969">
                  <c:v>81.856468000000007</c:v>
                </c:pt>
                <c:pt idx="970">
                  <c:v>81.856468000000007</c:v>
                </c:pt>
                <c:pt idx="971">
                  <c:v>81.856468000000007</c:v>
                </c:pt>
                <c:pt idx="972">
                  <c:v>81.856468000000007</c:v>
                </c:pt>
                <c:pt idx="973">
                  <c:v>81.856468000000007</c:v>
                </c:pt>
                <c:pt idx="974">
                  <c:v>81.856468000000007</c:v>
                </c:pt>
                <c:pt idx="975">
                  <c:v>81.856468000000007</c:v>
                </c:pt>
                <c:pt idx="976">
                  <c:v>81.856468000000007</c:v>
                </c:pt>
                <c:pt idx="977">
                  <c:v>81.856468000000007</c:v>
                </c:pt>
                <c:pt idx="978">
                  <c:v>81.856468000000007</c:v>
                </c:pt>
                <c:pt idx="979">
                  <c:v>81.856468000000007</c:v>
                </c:pt>
                <c:pt idx="980">
                  <c:v>81.856468000000007</c:v>
                </c:pt>
                <c:pt idx="981">
                  <c:v>81.856468000000007</c:v>
                </c:pt>
                <c:pt idx="982">
                  <c:v>81.856468000000007</c:v>
                </c:pt>
                <c:pt idx="983">
                  <c:v>81.856468000000007</c:v>
                </c:pt>
                <c:pt idx="984">
                  <c:v>81.856468000000007</c:v>
                </c:pt>
                <c:pt idx="985">
                  <c:v>81.856468000000007</c:v>
                </c:pt>
                <c:pt idx="986">
                  <c:v>81.856468000000007</c:v>
                </c:pt>
                <c:pt idx="987">
                  <c:v>81.856468000000007</c:v>
                </c:pt>
                <c:pt idx="988">
                  <c:v>81.856468000000007</c:v>
                </c:pt>
                <c:pt idx="989">
                  <c:v>81.856468000000007</c:v>
                </c:pt>
                <c:pt idx="990">
                  <c:v>81.856468000000007</c:v>
                </c:pt>
                <c:pt idx="991">
                  <c:v>81.856468000000007</c:v>
                </c:pt>
                <c:pt idx="992">
                  <c:v>81.856468000000007</c:v>
                </c:pt>
                <c:pt idx="993">
                  <c:v>81.856468000000007</c:v>
                </c:pt>
                <c:pt idx="994">
                  <c:v>81.856468000000007</c:v>
                </c:pt>
                <c:pt idx="995">
                  <c:v>81.856468000000007</c:v>
                </c:pt>
                <c:pt idx="996">
                  <c:v>81.856468000000007</c:v>
                </c:pt>
                <c:pt idx="997">
                  <c:v>81.856468000000007</c:v>
                </c:pt>
                <c:pt idx="998">
                  <c:v>81.856468000000007</c:v>
                </c:pt>
                <c:pt idx="999">
                  <c:v>81.856468000000007</c:v>
                </c:pt>
                <c:pt idx="1000">
                  <c:v>81.856468000000007</c:v>
                </c:pt>
                <c:pt idx="1001">
                  <c:v>81.856468000000007</c:v>
                </c:pt>
                <c:pt idx="1002">
                  <c:v>81.856468000000007</c:v>
                </c:pt>
                <c:pt idx="1003">
                  <c:v>81.856468000000007</c:v>
                </c:pt>
                <c:pt idx="1004">
                  <c:v>81.856468000000007</c:v>
                </c:pt>
                <c:pt idx="1005">
                  <c:v>81.856468000000007</c:v>
                </c:pt>
                <c:pt idx="1006">
                  <c:v>81.856468000000007</c:v>
                </c:pt>
                <c:pt idx="1007">
                  <c:v>81.856468000000007</c:v>
                </c:pt>
                <c:pt idx="1008">
                  <c:v>81.856468000000007</c:v>
                </c:pt>
                <c:pt idx="1009">
                  <c:v>81.856468000000007</c:v>
                </c:pt>
                <c:pt idx="1010">
                  <c:v>81.856468000000007</c:v>
                </c:pt>
                <c:pt idx="1011">
                  <c:v>81.856468000000007</c:v>
                </c:pt>
                <c:pt idx="1012">
                  <c:v>81.856468000000007</c:v>
                </c:pt>
                <c:pt idx="1013">
                  <c:v>81.856468000000007</c:v>
                </c:pt>
                <c:pt idx="1014">
                  <c:v>81.856468000000007</c:v>
                </c:pt>
                <c:pt idx="1015">
                  <c:v>81.856468000000007</c:v>
                </c:pt>
                <c:pt idx="1016">
                  <c:v>81.856468000000007</c:v>
                </c:pt>
                <c:pt idx="1017">
                  <c:v>81.856468000000007</c:v>
                </c:pt>
                <c:pt idx="1018">
                  <c:v>81.856468000000007</c:v>
                </c:pt>
                <c:pt idx="1019">
                  <c:v>81.856468000000007</c:v>
                </c:pt>
                <c:pt idx="1020">
                  <c:v>81.856468000000007</c:v>
                </c:pt>
                <c:pt idx="1021">
                  <c:v>81.856468000000007</c:v>
                </c:pt>
                <c:pt idx="1022">
                  <c:v>81.856468000000007</c:v>
                </c:pt>
                <c:pt idx="1023">
                  <c:v>81.856468000000007</c:v>
                </c:pt>
                <c:pt idx="1024">
                  <c:v>81.856468000000007</c:v>
                </c:pt>
                <c:pt idx="1025">
                  <c:v>81.856468000000007</c:v>
                </c:pt>
                <c:pt idx="1026">
                  <c:v>81.856468000000007</c:v>
                </c:pt>
                <c:pt idx="1027">
                  <c:v>81.856468000000007</c:v>
                </c:pt>
                <c:pt idx="1028">
                  <c:v>81.856468000000007</c:v>
                </c:pt>
                <c:pt idx="1029">
                  <c:v>81.856468000000007</c:v>
                </c:pt>
                <c:pt idx="1030">
                  <c:v>81.856468000000007</c:v>
                </c:pt>
                <c:pt idx="1031">
                  <c:v>81.856468000000007</c:v>
                </c:pt>
                <c:pt idx="1032">
                  <c:v>81.856468000000007</c:v>
                </c:pt>
                <c:pt idx="1033">
                  <c:v>81.856468000000007</c:v>
                </c:pt>
                <c:pt idx="1034">
                  <c:v>81.856468000000007</c:v>
                </c:pt>
                <c:pt idx="1035">
                  <c:v>81.856468000000007</c:v>
                </c:pt>
                <c:pt idx="1036">
                  <c:v>81.856468000000007</c:v>
                </c:pt>
                <c:pt idx="1037">
                  <c:v>81.856468000000007</c:v>
                </c:pt>
                <c:pt idx="1038">
                  <c:v>81.856468000000007</c:v>
                </c:pt>
                <c:pt idx="1039">
                  <c:v>81.856468000000007</c:v>
                </c:pt>
                <c:pt idx="1040">
                  <c:v>81.856468000000007</c:v>
                </c:pt>
                <c:pt idx="1041">
                  <c:v>81.856468000000007</c:v>
                </c:pt>
                <c:pt idx="1042">
                  <c:v>81.856468000000007</c:v>
                </c:pt>
                <c:pt idx="1043">
                  <c:v>81.856468000000007</c:v>
                </c:pt>
                <c:pt idx="1044">
                  <c:v>81.856468000000007</c:v>
                </c:pt>
                <c:pt idx="1045">
                  <c:v>81.856468000000007</c:v>
                </c:pt>
                <c:pt idx="1046">
                  <c:v>81.856468000000007</c:v>
                </c:pt>
                <c:pt idx="1047">
                  <c:v>81.856468000000007</c:v>
                </c:pt>
                <c:pt idx="1048">
                  <c:v>81.856468000000007</c:v>
                </c:pt>
                <c:pt idx="1049">
                  <c:v>81.856468000000007</c:v>
                </c:pt>
                <c:pt idx="1050">
                  <c:v>81.856468000000007</c:v>
                </c:pt>
                <c:pt idx="1051">
                  <c:v>81.856468000000007</c:v>
                </c:pt>
                <c:pt idx="1052">
                  <c:v>81.856468000000007</c:v>
                </c:pt>
                <c:pt idx="1053">
                  <c:v>81.856468000000007</c:v>
                </c:pt>
                <c:pt idx="1054">
                  <c:v>81.856468000000007</c:v>
                </c:pt>
                <c:pt idx="1055">
                  <c:v>81.856468000000007</c:v>
                </c:pt>
                <c:pt idx="1056">
                  <c:v>81.856468000000007</c:v>
                </c:pt>
                <c:pt idx="1057">
                  <c:v>81.856468000000007</c:v>
                </c:pt>
                <c:pt idx="1058">
                  <c:v>81.856468000000007</c:v>
                </c:pt>
                <c:pt idx="1059">
                  <c:v>81.856468000000007</c:v>
                </c:pt>
                <c:pt idx="1060">
                  <c:v>81.856468000000007</c:v>
                </c:pt>
                <c:pt idx="1061">
                  <c:v>81.856468000000007</c:v>
                </c:pt>
                <c:pt idx="1062">
                  <c:v>81.856468000000007</c:v>
                </c:pt>
                <c:pt idx="1063">
                  <c:v>81.856468000000007</c:v>
                </c:pt>
                <c:pt idx="1064">
                  <c:v>81.856468000000007</c:v>
                </c:pt>
                <c:pt idx="1065">
                  <c:v>81.856468000000007</c:v>
                </c:pt>
                <c:pt idx="1066">
                  <c:v>81.856468000000007</c:v>
                </c:pt>
                <c:pt idx="1067">
                  <c:v>81.856468000000007</c:v>
                </c:pt>
                <c:pt idx="1068">
                  <c:v>81.856468000000007</c:v>
                </c:pt>
                <c:pt idx="1069">
                  <c:v>81.856468000000007</c:v>
                </c:pt>
                <c:pt idx="1070">
                  <c:v>81.856468000000007</c:v>
                </c:pt>
                <c:pt idx="1071">
                  <c:v>81.856468000000007</c:v>
                </c:pt>
                <c:pt idx="1072">
                  <c:v>81.856468000000007</c:v>
                </c:pt>
                <c:pt idx="1073">
                  <c:v>81.856468000000007</c:v>
                </c:pt>
                <c:pt idx="1074">
                  <c:v>81.856468000000007</c:v>
                </c:pt>
                <c:pt idx="1075">
                  <c:v>81.856468000000007</c:v>
                </c:pt>
                <c:pt idx="1076">
                  <c:v>81.856468000000007</c:v>
                </c:pt>
                <c:pt idx="1077">
                  <c:v>81.856468000000007</c:v>
                </c:pt>
                <c:pt idx="1078">
                  <c:v>81.856468000000007</c:v>
                </c:pt>
                <c:pt idx="1079">
                  <c:v>81.856468000000007</c:v>
                </c:pt>
                <c:pt idx="1080">
                  <c:v>81.856468000000007</c:v>
                </c:pt>
                <c:pt idx="1081">
                  <c:v>81.856468000000007</c:v>
                </c:pt>
                <c:pt idx="1082">
                  <c:v>81.856468000000007</c:v>
                </c:pt>
                <c:pt idx="1083">
                  <c:v>81.856468000000007</c:v>
                </c:pt>
                <c:pt idx="1084">
                  <c:v>81.856468000000007</c:v>
                </c:pt>
                <c:pt idx="1085">
                  <c:v>81.856468000000007</c:v>
                </c:pt>
                <c:pt idx="1086">
                  <c:v>81.856468000000007</c:v>
                </c:pt>
                <c:pt idx="1087">
                  <c:v>81.856468000000007</c:v>
                </c:pt>
                <c:pt idx="1088">
                  <c:v>81.856468000000007</c:v>
                </c:pt>
                <c:pt idx="1089">
                  <c:v>81.856468000000007</c:v>
                </c:pt>
                <c:pt idx="1090">
                  <c:v>81.856468000000007</c:v>
                </c:pt>
                <c:pt idx="1091">
                  <c:v>81.856468000000007</c:v>
                </c:pt>
                <c:pt idx="1092">
                  <c:v>81.856468000000007</c:v>
                </c:pt>
                <c:pt idx="1093">
                  <c:v>81.856468000000007</c:v>
                </c:pt>
                <c:pt idx="1094">
                  <c:v>81.856468000000007</c:v>
                </c:pt>
                <c:pt idx="1095">
                  <c:v>81.856468000000007</c:v>
                </c:pt>
                <c:pt idx="1096">
                  <c:v>81.856468000000007</c:v>
                </c:pt>
                <c:pt idx="1097">
                  <c:v>81.856468000000007</c:v>
                </c:pt>
                <c:pt idx="1098">
                  <c:v>81.856468000000007</c:v>
                </c:pt>
                <c:pt idx="1099">
                  <c:v>81.856468000000007</c:v>
                </c:pt>
                <c:pt idx="1100">
                  <c:v>81.856468000000007</c:v>
                </c:pt>
                <c:pt idx="1101">
                  <c:v>81.856468000000007</c:v>
                </c:pt>
                <c:pt idx="1102">
                  <c:v>81.856468000000007</c:v>
                </c:pt>
                <c:pt idx="1103">
                  <c:v>81.856468000000007</c:v>
                </c:pt>
                <c:pt idx="1104">
                  <c:v>81.856468000000007</c:v>
                </c:pt>
                <c:pt idx="1105">
                  <c:v>81.856468000000007</c:v>
                </c:pt>
                <c:pt idx="1106">
                  <c:v>81.856468000000007</c:v>
                </c:pt>
                <c:pt idx="1107">
                  <c:v>81.856468000000007</c:v>
                </c:pt>
                <c:pt idx="1108">
                  <c:v>81.856468000000007</c:v>
                </c:pt>
                <c:pt idx="1109">
                  <c:v>81.856468000000007</c:v>
                </c:pt>
                <c:pt idx="1110">
                  <c:v>81.856468000000007</c:v>
                </c:pt>
                <c:pt idx="1111">
                  <c:v>81.856468000000007</c:v>
                </c:pt>
                <c:pt idx="1112">
                  <c:v>81.856468000000007</c:v>
                </c:pt>
                <c:pt idx="1113">
                  <c:v>81.856468000000007</c:v>
                </c:pt>
                <c:pt idx="1114">
                  <c:v>81.856468000000007</c:v>
                </c:pt>
                <c:pt idx="1115">
                  <c:v>81.856468000000007</c:v>
                </c:pt>
                <c:pt idx="1116">
                  <c:v>81.856468000000007</c:v>
                </c:pt>
                <c:pt idx="1117">
                  <c:v>81.856468000000007</c:v>
                </c:pt>
                <c:pt idx="1118">
                  <c:v>81.856468000000007</c:v>
                </c:pt>
                <c:pt idx="1119">
                  <c:v>81.856468000000007</c:v>
                </c:pt>
                <c:pt idx="1120">
                  <c:v>81.856468000000007</c:v>
                </c:pt>
                <c:pt idx="1121">
                  <c:v>81.856468000000007</c:v>
                </c:pt>
                <c:pt idx="1122">
                  <c:v>81.856468000000007</c:v>
                </c:pt>
                <c:pt idx="1123">
                  <c:v>81.856468000000007</c:v>
                </c:pt>
                <c:pt idx="1124">
                  <c:v>81.856468000000007</c:v>
                </c:pt>
                <c:pt idx="1125">
                  <c:v>81.856468000000007</c:v>
                </c:pt>
                <c:pt idx="1126">
                  <c:v>81.856468000000007</c:v>
                </c:pt>
                <c:pt idx="1127">
                  <c:v>81.856468000000007</c:v>
                </c:pt>
                <c:pt idx="1128">
                  <c:v>81.856468000000007</c:v>
                </c:pt>
                <c:pt idx="1129">
                  <c:v>81.856468000000007</c:v>
                </c:pt>
                <c:pt idx="1130">
                  <c:v>81.856468000000007</c:v>
                </c:pt>
                <c:pt idx="1131">
                  <c:v>81.856468000000007</c:v>
                </c:pt>
                <c:pt idx="1132">
                  <c:v>81.856468000000007</c:v>
                </c:pt>
                <c:pt idx="1133">
                  <c:v>81.856468000000007</c:v>
                </c:pt>
                <c:pt idx="1134">
                  <c:v>81.856468000000007</c:v>
                </c:pt>
                <c:pt idx="1135">
                  <c:v>81.856468000000007</c:v>
                </c:pt>
                <c:pt idx="1136">
                  <c:v>81.856468000000007</c:v>
                </c:pt>
                <c:pt idx="1137">
                  <c:v>81.856468000000007</c:v>
                </c:pt>
                <c:pt idx="1138">
                  <c:v>81.856468000000007</c:v>
                </c:pt>
                <c:pt idx="1139">
                  <c:v>81.856468000000007</c:v>
                </c:pt>
                <c:pt idx="1140">
                  <c:v>81.856468000000007</c:v>
                </c:pt>
                <c:pt idx="1141">
                  <c:v>81.856468000000007</c:v>
                </c:pt>
                <c:pt idx="1142">
                  <c:v>81.856468000000007</c:v>
                </c:pt>
                <c:pt idx="1143">
                  <c:v>81.856468000000007</c:v>
                </c:pt>
                <c:pt idx="1144">
                  <c:v>81.856468000000007</c:v>
                </c:pt>
                <c:pt idx="1145">
                  <c:v>81.856468000000007</c:v>
                </c:pt>
                <c:pt idx="1146">
                  <c:v>81.856468000000007</c:v>
                </c:pt>
                <c:pt idx="1147">
                  <c:v>81.856468000000007</c:v>
                </c:pt>
                <c:pt idx="1148">
                  <c:v>81.856468000000007</c:v>
                </c:pt>
                <c:pt idx="1149">
                  <c:v>81.856468000000007</c:v>
                </c:pt>
                <c:pt idx="1150">
                  <c:v>81.856468000000007</c:v>
                </c:pt>
                <c:pt idx="1151">
                  <c:v>81.856468000000007</c:v>
                </c:pt>
                <c:pt idx="1152">
                  <c:v>81.856468000000007</c:v>
                </c:pt>
                <c:pt idx="1153">
                  <c:v>81.856468000000007</c:v>
                </c:pt>
                <c:pt idx="1154">
                  <c:v>81.856468000000007</c:v>
                </c:pt>
                <c:pt idx="1155">
                  <c:v>81.856468000000007</c:v>
                </c:pt>
                <c:pt idx="1156">
                  <c:v>81.856468000000007</c:v>
                </c:pt>
                <c:pt idx="1157">
                  <c:v>81.856468000000007</c:v>
                </c:pt>
                <c:pt idx="1158">
                  <c:v>81.856468000000007</c:v>
                </c:pt>
                <c:pt idx="1159">
                  <c:v>81.856468000000007</c:v>
                </c:pt>
                <c:pt idx="1160">
                  <c:v>81.856468000000007</c:v>
                </c:pt>
                <c:pt idx="1161">
                  <c:v>81.856468000000007</c:v>
                </c:pt>
                <c:pt idx="1162">
                  <c:v>81.856468000000007</c:v>
                </c:pt>
                <c:pt idx="1163">
                  <c:v>81.856468000000007</c:v>
                </c:pt>
                <c:pt idx="1164">
                  <c:v>81.856468000000007</c:v>
                </c:pt>
                <c:pt idx="1165">
                  <c:v>81.856468000000007</c:v>
                </c:pt>
                <c:pt idx="1166">
                  <c:v>81.856468000000007</c:v>
                </c:pt>
                <c:pt idx="1167">
                  <c:v>81.856468000000007</c:v>
                </c:pt>
                <c:pt idx="1168">
                  <c:v>81.856468000000007</c:v>
                </c:pt>
                <c:pt idx="1169">
                  <c:v>81.856468000000007</c:v>
                </c:pt>
                <c:pt idx="1170">
                  <c:v>81.856468000000007</c:v>
                </c:pt>
                <c:pt idx="1171">
                  <c:v>81.856468000000007</c:v>
                </c:pt>
                <c:pt idx="1172">
                  <c:v>81.856468000000007</c:v>
                </c:pt>
                <c:pt idx="1173">
                  <c:v>81.856468000000007</c:v>
                </c:pt>
                <c:pt idx="1174">
                  <c:v>81.856468000000007</c:v>
                </c:pt>
                <c:pt idx="1175">
                  <c:v>81.856468000000007</c:v>
                </c:pt>
                <c:pt idx="1176">
                  <c:v>81.856468000000007</c:v>
                </c:pt>
                <c:pt idx="1177">
                  <c:v>81.856468000000007</c:v>
                </c:pt>
                <c:pt idx="1178">
                  <c:v>81.856468000000007</c:v>
                </c:pt>
                <c:pt idx="1179">
                  <c:v>81.856468000000007</c:v>
                </c:pt>
                <c:pt idx="1180">
                  <c:v>81.856468000000007</c:v>
                </c:pt>
                <c:pt idx="1181">
                  <c:v>81.856468000000007</c:v>
                </c:pt>
                <c:pt idx="1182">
                  <c:v>81.856468000000007</c:v>
                </c:pt>
                <c:pt idx="1183">
                  <c:v>81.856468000000007</c:v>
                </c:pt>
                <c:pt idx="1184">
                  <c:v>81.856468000000007</c:v>
                </c:pt>
                <c:pt idx="1185">
                  <c:v>81.856468000000007</c:v>
                </c:pt>
                <c:pt idx="1186">
                  <c:v>81.856468000000007</c:v>
                </c:pt>
                <c:pt idx="1187">
                  <c:v>82.306465000000003</c:v>
                </c:pt>
                <c:pt idx="1188">
                  <c:v>84.106468000000007</c:v>
                </c:pt>
                <c:pt idx="1189">
                  <c:v>84.556465000000003</c:v>
                </c:pt>
                <c:pt idx="1190">
                  <c:v>85.456467000000004</c:v>
                </c:pt>
                <c:pt idx="1191">
                  <c:v>85.906470999999996</c:v>
                </c:pt>
                <c:pt idx="1192">
                  <c:v>87.256469999999993</c:v>
                </c:pt>
                <c:pt idx="1193">
                  <c:v>87.706467000000004</c:v>
                </c:pt>
                <c:pt idx="1194">
                  <c:v>88.488463999999993</c:v>
                </c:pt>
                <c:pt idx="1195">
                  <c:v>88.095107999999996</c:v>
                </c:pt>
                <c:pt idx="1196">
                  <c:v>87.566436999999993</c:v>
                </c:pt>
                <c:pt idx="1197">
                  <c:v>86.723076000000006</c:v>
                </c:pt>
                <c:pt idx="1198">
                  <c:v>87.094406000000006</c:v>
                </c:pt>
                <c:pt idx="1199">
                  <c:v>86.596153000000001</c:v>
                </c:pt>
                <c:pt idx="1200">
                  <c:v>86.360138000000006</c:v>
                </c:pt>
                <c:pt idx="1201">
                  <c:v>86.163460000000001</c:v>
                </c:pt>
                <c:pt idx="1202">
                  <c:v>85.691436999999993</c:v>
                </c:pt>
                <c:pt idx="1203">
                  <c:v>85.363640000000004</c:v>
                </c:pt>
                <c:pt idx="1204">
                  <c:v>85.166961999999998</c:v>
                </c:pt>
                <c:pt idx="1205">
                  <c:v>84.721153000000001</c:v>
                </c:pt>
                <c:pt idx="1206">
                  <c:v>84.590034000000003</c:v>
                </c:pt>
                <c:pt idx="1207">
                  <c:v>84.144233999999997</c:v>
                </c:pt>
                <c:pt idx="1208">
                  <c:v>83.842658999999998</c:v>
                </c:pt>
                <c:pt idx="1209">
                  <c:v>83.632866000000007</c:v>
                </c:pt>
                <c:pt idx="1210">
                  <c:v>83.252624999999995</c:v>
                </c:pt>
                <c:pt idx="1211">
                  <c:v>82.937934999999996</c:v>
                </c:pt>
                <c:pt idx="1212">
                  <c:v>82.767478999999994</c:v>
                </c:pt>
                <c:pt idx="1213">
                  <c:v>82.662589999999994</c:v>
                </c:pt>
                <c:pt idx="1214">
                  <c:v>82.334793000000005</c:v>
                </c:pt>
                <c:pt idx="1215">
                  <c:v>82.321678000000006</c:v>
                </c:pt>
                <c:pt idx="1216">
                  <c:v>82.321678000000006</c:v>
                </c:pt>
                <c:pt idx="1217">
                  <c:v>82.321678000000006</c:v>
                </c:pt>
                <c:pt idx="1218">
                  <c:v>82.321678000000006</c:v>
                </c:pt>
                <c:pt idx="1219">
                  <c:v>82.321678000000006</c:v>
                </c:pt>
                <c:pt idx="1220">
                  <c:v>82.321678000000006</c:v>
                </c:pt>
                <c:pt idx="1221">
                  <c:v>82.321678000000006</c:v>
                </c:pt>
                <c:pt idx="1222">
                  <c:v>82.321678000000006</c:v>
                </c:pt>
                <c:pt idx="1223">
                  <c:v>82.321678000000006</c:v>
                </c:pt>
                <c:pt idx="1224">
                  <c:v>82.321678000000006</c:v>
                </c:pt>
                <c:pt idx="1225">
                  <c:v>82.321678000000006</c:v>
                </c:pt>
                <c:pt idx="1226">
                  <c:v>82.321678000000006</c:v>
                </c:pt>
                <c:pt idx="1227">
                  <c:v>82.321678000000006</c:v>
                </c:pt>
                <c:pt idx="1228">
                  <c:v>82.321678000000006</c:v>
                </c:pt>
                <c:pt idx="1229">
                  <c:v>82.321678000000006</c:v>
                </c:pt>
                <c:pt idx="1230">
                  <c:v>82.321678000000006</c:v>
                </c:pt>
                <c:pt idx="1231">
                  <c:v>82.321678000000006</c:v>
                </c:pt>
                <c:pt idx="1232">
                  <c:v>82.321678000000006</c:v>
                </c:pt>
                <c:pt idx="1233">
                  <c:v>82.321678000000006</c:v>
                </c:pt>
                <c:pt idx="1234">
                  <c:v>82.321678000000006</c:v>
                </c:pt>
                <c:pt idx="1235">
                  <c:v>82.321678000000006</c:v>
                </c:pt>
                <c:pt idx="1236">
                  <c:v>82.321678000000006</c:v>
                </c:pt>
                <c:pt idx="1237">
                  <c:v>82.321678000000006</c:v>
                </c:pt>
                <c:pt idx="1238">
                  <c:v>82.321678000000006</c:v>
                </c:pt>
                <c:pt idx="1239">
                  <c:v>82.321678000000006</c:v>
                </c:pt>
                <c:pt idx="1240">
                  <c:v>82.321678000000006</c:v>
                </c:pt>
                <c:pt idx="1241">
                  <c:v>82.321678000000006</c:v>
                </c:pt>
                <c:pt idx="1242">
                  <c:v>82.321678000000006</c:v>
                </c:pt>
                <c:pt idx="1243">
                  <c:v>82.321678000000006</c:v>
                </c:pt>
                <c:pt idx="1244">
                  <c:v>82.321678000000006</c:v>
                </c:pt>
                <c:pt idx="1245">
                  <c:v>82.321678000000006</c:v>
                </c:pt>
                <c:pt idx="1246">
                  <c:v>82.321678000000006</c:v>
                </c:pt>
                <c:pt idx="1247">
                  <c:v>82.321678000000006</c:v>
                </c:pt>
                <c:pt idx="1248">
                  <c:v>82.321678000000006</c:v>
                </c:pt>
                <c:pt idx="1249">
                  <c:v>82.321678000000006</c:v>
                </c:pt>
                <c:pt idx="1250">
                  <c:v>82.321678000000006</c:v>
                </c:pt>
                <c:pt idx="1251">
                  <c:v>82.321678000000006</c:v>
                </c:pt>
                <c:pt idx="1252">
                  <c:v>82.321678000000006</c:v>
                </c:pt>
                <c:pt idx="1253">
                  <c:v>82.321678000000006</c:v>
                </c:pt>
                <c:pt idx="1254">
                  <c:v>82.321678000000006</c:v>
                </c:pt>
                <c:pt idx="1255">
                  <c:v>82.321678000000006</c:v>
                </c:pt>
                <c:pt idx="1256">
                  <c:v>82.321678000000006</c:v>
                </c:pt>
                <c:pt idx="1257">
                  <c:v>82.321678000000006</c:v>
                </c:pt>
                <c:pt idx="1258">
                  <c:v>82.321678000000006</c:v>
                </c:pt>
                <c:pt idx="1259">
                  <c:v>82.321678000000006</c:v>
                </c:pt>
                <c:pt idx="1260">
                  <c:v>82.321678000000006</c:v>
                </c:pt>
                <c:pt idx="1261">
                  <c:v>82.321678000000006</c:v>
                </c:pt>
                <c:pt idx="1262">
                  <c:v>82.321678000000006</c:v>
                </c:pt>
                <c:pt idx="1263">
                  <c:v>82.321678000000006</c:v>
                </c:pt>
                <c:pt idx="1264">
                  <c:v>82.321678000000006</c:v>
                </c:pt>
                <c:pt idx="1265">
                  <c:v>82.321678000000006</c:v>
                </c:pt>
                <c:pt idx="1266">
                  <c:v>82.321678000000006</c:v>
                </c:pt>
                <c:pt idx="1267">
                  <c:v>82.321678000000006</c:v>
                </c:pt>
                <c:pt idx="1268">
                  <c:v>82.321678000000006</c:v>
                </c:pt>
                <c:pt idx="1269">
                  <c:v>82.321678000000006</c:v>
                </c:pt>
                <c:pt idx="1270">
                  <c:v>82.321678000000006</c:v>
                </c:pt>
                <c:pt idx="1271">
                  <c:v>82.321678000000006</c:v>
                </c:pt>
                <c:pt idx="1272">
                  <c:v>82.321678000000006</c:v>
                </c:pt>
                <c:pt idx="1273">
                  <c:v>82.321678000000006</c:v>
                </c:pt>
                <c:pt idx="1274">
                  <c:v>82.321678000000006</c:v>
                </c:pt>
                <c:pt idx="1275">
                  <c:v>82.321678000000006</c:v>
                </c:pt>
                <c:pt idx="1276">
                  <c:v>82.321678000000006</c:v>
                </c:pt>
                <c:pt idx="1277">
                  <c:v>82.321678000000006</c:v>
                </c:pt>
                <c:pt idx="1278">
                  <c:v>82.321678000000006</c:v>
                </c:pt>
                <c:pt idx="1279">
                  <c:v>82.321678000000006</c:v>
                </c:pt>
                <c:pt idx="1280">
                  <c:v>82.321678000000006</c:v>
                </c:pt>
                <c:pt idx="1281">
                  <c:v>82.321678000000006</c:v>
                </c:pt>
                <c:pt idx="1282">
                  <c:v>82.321678000000006</c:v>
                </c:pt>
                <c:pt idx="1283">
                  <c:v>82.321678000000006</c:v>
                </c:pt>
                <c:pt idx="1284">
                  <c:v>82.321678000000006</c:v>
                </c:pt>
                <c:pt idx="1285">
                  <c:v>82.321678000000006</c:v>
                </c:pt>
                <c:pt idx="1286">
                  <c:v>82.321678000000006</c:v>
                </c:pt>
                <c:pt idx="1287">
                  <c:v>82.321678000000006</c:v>
                </c:pt>
                <c:pt idx="1288">
                  <c:v>82.321678000000006</c:v>
                </c:pt>
                <c:pt idx="1289">
                  <c:v>82.321678000000006</c:v>
                </c:pt>
                <c:pt idx="1290">
                  <c:v>82.321678000000006</c:v>
                </c:pt>
                <c:pt idx="1291">
                  <c:v>82.321678000000006</c:v>
                </c:pt>
                <c:pt idx="1292">
                  <c:v>82.321678000000006</c:v>
                </c:pt>
                <c:pt idx="1293">
                  <c:v>82.321678000000006</c:v>
                </c:pt>
                <c:pt idx="1294">
                  <c:v>82.321678000000006</c:v>
                </c:pt>
                <c:pt idx="1295">
                  <c:v>82.321678000000006</c:v>
                </c:pt>
                <c:pt idx="1296">
                  <c:v>82.321678000000006</c:v>
                </c:pt>
                <c:pt idx="1297">
                  <c:v>82.321678000000006</c:v>
                </c:pt>
                <c:pt idx="1298">
                  <c:v>82.321678000000006</c:v>
                </c:pt>
                <c:pt idx="1299">
                  <c:v>82.321678000000006</c:v>
                </c:pt>
                <c:pt idx="1300">
                  <c:v>82.321678000000006</c:v>
                </c:pt>
                <c:pt idx="1301">
                  <c:v>82.321678000000006</c:v>
                </c:pt>
                <c:pt idx="1302">
                  <c:v>82.321678000000006</c:v>
                </c:pt>
                <c:pt idx="1303">
                  <c:v>82.321678000000006</c:v>
                </c:pt>
                <c:pt idx="1304">
                  <c:v>82.321678000000006</c:v>
                </c:pt>
                <c:pt idx="1305">
                  <c:v>82.321678000000006</c:v>
                </c:pt>
                <c:pt idx="1306">
                  <c:v>82.321678000000006</c:v>
                </c:pt>
                <c:pt idx="1307">
                  <c:v>82.321678000000006</c:v>
                </c:pt>
                <c:pt idx="1308">
                  <c:v>82.321678000000006</c:v>
                </c:pt>
                <c:pt idx="1309">
                  <c:v>82.321678000000006</c:v>
                </c:pt>
                <c:pt idx="1310">
                  <c:v>82.321678000000006</c:v>
                </c:pt>
                <c:pt idx="1311">
                  <c:v>82.321678000000006</c:v>
                </c:pt>
                <c:pt idx="1312">
                  <c:v>82.321678000000006</c:v>
                </c:pt>
                <c:pt idx="1313">
                  <c:v>82.321678000000006</c:v>
                </c:pt>
                <c:pt idx="1314">
                  <c:v>82.321678000000006</c:v>
                </c:pt>
                <c:pt idx="1315">
                  <c:v>82.321678000000006</c:v>
                </c:pt>
                <c:pt idx="1316">
                  <c:v>82.321678000000006</c:v>
                </c:pt>
                <c:pt idx="1317">
                  <c:v>82.321678000000006</c:v>
                </c:pt>
                <c:pt idx="1318">
                  <c:v>82.321678000000006</c:v>
                </c:pt>
                <c:pt idx="1319">
                  <c:v>82.321678000000006</c:v>
                </c:pt>
                <c:pt idx="1320">
                  <c:v>82.321678000000006</c:v>
                </c:pt>
                <c:pt idx="1321">
                  <c:v>82.321678000000006</c:v>
                </c:pt>
                <c:pt idx="1322">
                  <c:v>82.321678000000006</c:v>
                </c:pt>
                <c:pt idx="1323">
                  <c:v>82.321678000000006</c:v>
                </c:pt>
                <c:pt idx="1324">
                  <c:v>82.321678000000006</c:v>
                </c:pt>
                <c:pt idx="1325">
                  <c:v>82.321678000000006</c:v>
                </c:pt>
                <c:pt idx="1326">
                  <c:v>82.321678000000006</c:v>
                </c:pt>
                <c:pt idx="1327">
                  <c:v>82.321678000000006</c:v>
                </c:pt>
                <c:pt idx="1328">
                  <c:v>82.321678000000006</c:v>
                </c:pt>
                <c:pt idx="1329">
                  <c:v>82.321678000000006</c:v>
                </c:pt>
                <c:pt idx="1330">
                  <c:v>82.321678000000006</c:v>
                </c:pt>
                <c:pt idx="1331">
                  <c:v>82.321678000000006</c:v>
                </c:pt>
                <c:pt idx="1332">
                  <c:v>82.321678000000006</c:v>
                </c:pt>
                <c:pt idx="1333">
                  <c:v>82.321678000000006</c:v>
                </c:pt>
                <c:pt idx="1334">
                  <c:v>82.321678000000006</c:v>
                </c:pt>
                <c:pt idx="1335">
                  <c:v>82.321678000000006</c:v>
                </c:pt>
                <c:pt idx="1336">
                  <c:v>82.321678000000006</c:v>
                </c:pt>
                <c:pt idx="1337">
                  <c:v>82.321678000000006</c:v>
                </c:pt>
                <c:pt idx="1338">
                  <c:v>82.321678000000006</c:v>
                </c:pt>
                <c:pt idx="1339">
                  <c:v>82.321678000000006</c:v>
                </c:pt>
                <c:pt idx="1340">
                  <c:v>82.321678000000006</c:v>
                </c:pt>
                <c:pt idx="1341">
                  <c:v>82.321678000000006</c:v>
                </c:pt>
                <c:pt idx="1342">
                  <c:v>82.321678000000006</c:v>
                </c:pt>
                <c:pt idx="1343">
                  <c:v>82.321678000000006</c:v>
                </c:pt>
                <c:pt idx="1344">
                  <c:v>82.321678000000006</c:v>
                </c:pt>
                <c:pt idx="1345">
                  <c:v>82.321678000000006</c:v>
                </c:pt>
                <c:pt idx="1346">
                  <c:v>82.321678000000006</c:v>
                </c:pt>
                <c:pt idx="1347">
                  <c:v>82.321678000000006</c:v>
                </c:pt>
                <c:pt idx="1348">
                  <c:v>82.321678000000006</c:v>
                </c:pt>
                <c:pt idx="1349">
                  <c:v>82.321678000000006</c:v>
                </c:pt>
                <c:pt idx="1350">
                  <c:v>82.321678000000006</c:v>
                </c:pt>
                <c:pt idx="1351">
                  <c:v>82.321678000000006</c:v>
                </c:pt>
                <c:pt idx="1352">
                  <c:v>82.321678000000006</c:v>
                </c:pt>
                <c:pt idx="1353">
                  <c:v>82.321678000000006</c:v>
                </c:pt>
                <c:pt idx="1354">
                  <c:v>82.321678000000006</c:v>
                </c:pt>
                <c:pt idx="1355">
                  <c:v>82.321678000000006</c:v>
                </c:pt>
                <c:pt idx="1356">
                  <c:v>82.321678000000006</c:v>
                </c:pt>
                <c:pt idx="1357">
                  <c:v>82.321678000000006</c:v>
                </c:pt>
                <c:pt idx="1358">
                  <c:v>82.321678000000006</c:v>
                </c:pt>
                <c:pt idx="1359">
                  <c:v>82.321678000000006</c:v>
                </c:pt>
                <c:pt idx="1360">
                  <c:v>82.321678000000006</c:v>
                </c:pt>
                <c:pt idx="1361">
                  <c:v>82.321678000000006</c:v>
                </c:pt>
                <c:pt idx="1362">
                  <c:v>82.321678000000006</c:v>
                </c:pt>
                <c:pt idx="1363">
                  <c:v>82.321678000000006</c:v>
                </c:pt>
                <c:pt idx="1364">
                  <c:v>82.321678000000006</c:v>
                </c:pt>
                <c:pt idx="1365">
                  <c:v>82.321678000000006</c:v>
                </c:pt>
                <c:pt idx="1366">
                  <c:v>82.321678000000006</c:v>
                </c:pt>
                <c:pt idx="1367">
                  <c:v>82.321678000000006</c:v>
                </c:pt>
                <c:pt idx="1368">
                  <c:v>82.321678000000006</c:v>
                </c:pt>
                <c:pt idx="1369">
                  <c:v>82.321678000000006</c:v>
                </c:pt>
                <c:pt idx="1370">
                  <c:v>82.321678000000006</c:v>
                </c:pt>
                <c:pt idx="1371">
                  <c:v>82.321678000000006</c:v>
                </c:pt>
                <c:pt idx="1372">
                  <c:v>82.321678000000006</c:v>
                </c:pt>
                <c:pt idx="1373">
                  <c:v>82.321678000000006</c:v>
                </c:pt>
                <c:pt idx="1374">
                  <c:v>82.321678000000006</c:v>
                </c:pt>
                <c:pt idx="1375">
                  <c:v>82.321678000000006</c:v>
                </c:pt>
                <c:pt idx="1376">
                  <c:v>82.321678000000006</c:v>
                </c:pt>
                <c:pt idx="1377">
                  <c:v>82.321678000000006</c:v>
                </c:pt>
                <c:pt idx="1378">
                  <c:v>82.321678000000006</c:v>
                </c:pt>
                <c:pt idx="1379">
                  <c:v>82.321678000000006</c:v>
                </c:pt>
                <c:pt idx="1380">
                  <c:v>82.321678000000006</c:v>
                </c:pt>
                <c:pt idx="1381">
                  <c:v>82.321678000000006</c:v>
                </c:pt>
                <c:pt idx="1382">
                  <c:v>82.321678000000006</c:v>
                </c:pt>
                <c:pt idx="1383">
                  <c:v>82.321678000000006</c:v>
                </c:pt>
                <c:pt idx="1384">
                  <c:v>82.321678000000006</c:v>
                </c:pt>
                <c:pt idx="1385">
                  <c:v>82.321678000000006</c:v>
                </c:pt>
                <c:pt idx="1386">
                  <c:v>82.321678000000006</c:v>
                </c:pt>
                <c:pt idx="1387">
                  <c:v>82.321678000000006</c:v>
                </c:pt>
                <c:pt idx="1388">
                  <c:v>82.321678000000006</c:v>
                </c:pt>
                <c:pt idx="1389">
                  <c:v>82.321678000000006</c:v>
                </c:pt>
                <c:pt idx="1390">
                  <c:v>82.321678000000006</c:v>
                </c:pt>
                <c:pt idx="1391">
                  <c:v>82.321678000000006</c:v>
                </c:pt>
                <c:pt idx="1392">
                  <c:v>82.321678000000006</c:v>
                </c:pt>
                <c:pt idx="1393">
                  <c:v>82.321678000000006</c:v>
                </c:pt>
                <c:pt idx="1394">
                  <c:v>82.321678000000006</c:v>
                </c:pt>
                <c:pt idx="1395">
                  <c:v>82.321678000000006</c:v>
                </c:pt>
                <c:pt idx="1396">
                  <c:v>82.321678000000006</c:v>
                </c:pt>
                <c:pt idx="1397">
                  <c:v>82.321678000000006</c:v>
                </c:pt>
                <c:pt idx="1398">
                  <c:v>82.321678000000006</c:v>
                </c:pt>
                <c:pt idx="1399">
                  <c:v>82.321678000000006</c:v>
                </c:pt>
                <c:pt idx="1400">
                  <c:v>82.321678000000006</c:v>
                </c:pt>
                <c:pt idx="1401">
                  <c:v>82.321678000000006</c:v>
                </c:pt>
                <c:pt idx="1402">
                  <c:v>82.321678000000006</c:v>
                </c:pt>
                <c:pt idx="1403">
                  <c:v>82.321678000000006</c:v>
                </c:pt>
                <c:pt idx="1404">
                  <c:v>82.321678000000006</c:v>
                </c:pt>
                <c:pt idx="1405">
                  <c:v>82.321678000000006</c:v>
                </c:pt>
                <c:pt idx="1406">
                  <c:v>82.321678000000006</c:v>
                </c:pt>
                <c:pt idx="1407">
                  <c:v>82.321678000000006</c:v>
                </c:pt>
                <c:pt idx="1408">
                  <c:v>82.321678000000006</c:v>
                </c:pt>
                <c:pt idx="1409">
                  <c:v>82.321678000000006</c:v>
                </c:pt>
                <c:pt idx="1410">
                  <c:v>82.321678000000006</c:v>
                </c:pt>
                <c:pt idx="1411">
                  <c:v>82.321678000000006</c:v>
                </c:pt>
                <c:pt idx="1412">
                  <c:v>82.321678000000006</c:v>
                </c:pt>
                <c:pt idx="1413">
                  <c:v>81.421677000000003</c:v>
                </c:pt>
                <c:pt idx="1414">
                  <c:v>78.166786000000002</c:v>
                </c:pt>
                <c:pt idx="1415">
                  <c:v>71.280945000000003</c:v>
                </c:pt>
                <c:pt idx="1416">
                  <c:v>66.011536000000007</c:v>
                </c:pt>
                <c:pt idx="1417">
                  <c:v>60.715907999999999</c:v>
                </c:pt>
                <c:pt idx="1418">
                  <c:v>54.970280000000002</c:v>
                </c:pt>
                <c:pt idx="1419">
                  <c:v>49.582867</c:v>
                </c:pt>
                <c:pt idx="1420">
                  <c:v>43.693007999999999</c:v>
                </c:pt>
                <c:pt idx="1421">
                  <c:v>37.803145999999998</c:v>
                </c:pt>
                <c:pt idx="1422">
                  <c:v>32.350174000000003</c:v>
                </c:pt>
                <c:pt idx="1423">
                  <c:v>26.897203000000001</c:v>
                </c:pt>
                <c:pt idx="1424">
                  <c:v>24.607341999999999</c:v>
                </c:pt>
                <c:pt idx="1425">
                  <c:v>24.423252000000002</c:v>
                </c:pt>
                <c:pt idx="1426">
                  <c:v>23.203845999999999</c:v>
                </c:pt>
                <c:pt idx="1427">
                  <c:v>21.591083999999999</c:v>
                </c:pt>
                <c:pt idx="1428">
                  <c:v>19.895454000000001</c:v>
                </c:pt>
                <c:pt idx="1429">
                  <c:v>18.505593999999999</c:v>
                </c:pt>
                <c:pt idx="1430">
                  <c:v>17.155069000000001</c:v>
                </c:pt>
                <c:pt idx="1431">
                  <c:v>16.215209999999999</c:v>
                </c:pt>
                <c:pt idx="1432">
                  <c:v>15.52028</c:v>
                </c:pt>
                <c:pt idx="1433">
                  <c:v>15.166259</c:v>
                </c:pt>
                <c:pt idx="1434">
                  <c:v>14.458216999999999</c:v>
                </c:pt>
                <c:pt idx="1435">
                  <c:v>12.972378000000001</c:v>
                </c:pt>
                <c:pt idx="1436">
                  <c:v>11.766083999999999</c:v>
                </c:pt>
                <c:pt idx="1437">
                  <c:v>11.425174999999999</c:v>
                </c:pt>
                <c:pt idx="1438">
                  <c:v>10.743357</c:v>
                </c:pt>
                <c:pt idx="1439">
                  <c:v>10.402448</c:v>
                </c:pt>
                <c:pt idx="1440">
                  <c:v>10.170629999999999</c:v>
                </c:pt>
                <c:pt idx="1441">
                  <c:v>9.82972</c:v>
                </c:pt>
                <c:pt idx="1442">
                  <c:v>9.1347900000000006</c:v>
                </c:pt>
                <c:pt idx="1443">
                  <c:v>8.6103140000000007</c:v>
                </c:pt>
                <c:pt idx="1444">
                  <c:v>7.9153849999999997</c:v>
                </c:pt>
                <c:pt idx="1445">
                  <c:v>7.5613640000000002</c:v>
                </c:pt>
                <c:pt idx="1446">
                  <c:v>6.6828669999999999</c:v>
                </c:pt>
                <c:pt idx="1447">
                  <c:v>5.8919579999999998</c:v>
                </c:pt>
                <c:pt idx="1448">
                  <c:v>5.5510489999999999</c:v>
                </c:pt>
                <c:pt idx="1449">
                  <c:v>4.8692310000000001</c:v>
                </c:pt>
                <c:pt idx="1450">
                  <c:v>3.5884619999999998</c:v>
                </c:pt>
                <c:pt idx="1451">
                  <c:v>1.8839159999999999</c:v>
                </c:pt>
                <c:pt idx="1452">
                  <c:v>-0.323077</c:v>
                </c:pt>
                <c:pt idx="1453">
                  <c:v>-0.59842700000000004</c:v>
                </c:pt>
                <c:pt idx="1454">
                  <c:v>-1.0704549999999999</c:v>
                </c:pt>
                <c:pt idx="1455">
                  <c:v>-0.78199300000000005</c:v>
                </c:pt>
                <c:pt idx="1456">
                  <c:v>-0.78199300000000005</c:v>
                </c:pt>
                <c:pt idx="1457">
                  <c:v>-0.78199300000000005</c:v>
                </c:pt>
                <c:pt idx="1458">
                  <c:v>-0.78199300000000005</c:v>
                </c:pt>
                <c:pt idx="1459">
                  <c:v>-0.78199300000000005</c:v>
                </c:pt>
                <c:pt idx="1460">
                  <c:v>-0.78199300000000005</c:v>
                </c:pt>
                <c:pt idx="1461">
                  <c:v>-0.78199300000000005</c:v>
                </c:pt>
                <c:pt idx="1462">
                  <c:v>-0.78199300000000005</c:v>
                </c:pt>
                <c:pt idx="1463">
                  <c:v>-0.78199300000000005</c:v>
                </c:pt>
                <c:pt idx="1464">
                  <c:v>-0.78199300000000005</c:v>
                </c:pt>
                <c:pt idx="1465">
                  <c:v>-0.78199300000000005</c:v>
                </c:pt>
                <c:pt idx="1466">
                  <c:v>-0.78199300000000005</c:v>
                </c:pt>
                <c:pt idx="1467">
                  <c:v>-0.78199300000000005</c:v>
                </c:pt>
                <c:pt idx="1468">
                  <c:v>-0.78199300000000005</c:v>
                </c:pt>
                <c:pt idx="1469">
                  <c:v>-0.78199300000000005</c:v>
                </c:pt>
                <c:pt idx="1470">
                  <c:v>-0.78199300000000005</c:v>
                </c:pt>
                <c:pt idx="1471">
                  <c:v>-0.78199300000000005</c:v>
                </c:pt>
                <c:pt idx="1472">
                  <c:v>-0.78199300000000005</c:v>
                </c:pt>
                <c:pt idx="1473">
                  <c:v>-0.78199300000000005</c:v>
                </c:pt>
                <c:pt idx="1474">
                  <c:v>-0.78199300000000005</c:v>
                </c:pt>
                <c:pt idx="1475">
                  <c:v>-0.78199300000000005</c:v>
                </c:pt>
                <c:pt idx="1476">
                  <c:v>-0.78199300000000005</c:v>
                </c:pt>
                <c:pt idx="1477">
                  <c:v>-0.78199300000000005</c:v>
                </c:pt>
                <c:pt idx="1478">
                  <c:v>-0.78199300000000005</c:v>
                </c:pt>
                <c:pt idx="1479">
                  <c:v>-0.78199300000000005</c:v>
                </c:pt>
                <c:pt idx="1480">
                  <c:v>-0.78199300000000005</c:v>
                </c:pt>
                <c:pt idx="1481">
                  <c:v>-0.78199300000000005</c:v>
                </c:pt>
                <c:pt idx="1482">
                  <c:v>-0.78199300000000005</c:v>
                </c:pt>
                <c:pt idx="1483">
                  <c:v>-0.78199300000000005</c:v>
                </c:pt>
                <c:pt idx="1484">
                  <c:v>-0.78199300000000005</c:v>
                </c:pt>
                <c:pt idx="1485">
                  <c:v>-0.78199300000000005</c:v>
                </c:pt>
                <c:pt idx="1486">
                  <c:v>-0.78199300000000005</c:v>
                </c:pt>
                <c:pt idx="1487">
                  <c:v>-0.78199300000000005</c:v>
                </c:pt>
                <c:pt idx="1488">
                  <c:v>-0.78199300000000005</c:v>
                </c:pt>
                <c:pt idx="1489">
                  <c:v>-0.78199300000000005</c:v>
                </c:pt>
                <c:pt idx="1490">
                  <c:v>-0.78199300000000005</c:v>
                </c:pt>
                <c:pt idx="1491">
                  <c:v>-0.78199300000000005</c:v>
                </c:pt>
                <c:pt idx="1492">
                  <c:v>-0.78199300000000005</c:v>
                </c:pt>
                <c:pt idx="1493">
                  <c:v>-0.78199300000000005</c:v>
                </c:pt>
                <c:pt idx="1494">
                  <c:v>-0.78199300000000005</c:v>
                </c:pt>
                <c:pt idx="1495">
                  <c:v>-0.78199300000000005</c:v>
                </c:pt>
                <c:pt idx="1496">
                  <c:v>-0.78199300000000005</c:v>
                </c:pt>
                <c:pt idx="1497">
                  <c:v>-0.78199300000000005</c:v>
                </c:pt>
                <c:pt idx="1498">
                  <c:v>-0.78199300000000005</c:v>
                </c:pt>
                <c:pt idx="1499">
                  <c:v>-0.78199300000000005</c:v>
                </c:pt>
                <c:pt idx="1500">
                  <c:v>-0.78199300000000005</c:v>
                </c:pt>
                <c:pt idx="1501">
                  <c:v>-0.78199300000000005</c:v>
                </c:pt>
                <c:pt idx="1502">
                  <c:v>-0.78199300000000005</c:v>
                </c:pt>
                <c:pt idx="1503">
                  <c:v>-0.78199300000000005</c:v>
                </c:pt>
                <c:pt idx="1504">
                  <c:v>-0.78199300000000005</c:v>
                </c:pt>
                <c:pt idx="1505">
                  <c:v>-0.78199300000000005</c:v>
                </c:pt>
                <c:pt idx="1506">
                  <c:v>-0.78199300000000005</c:v>
                </c:pt>
                <c:pt idx="1507">
                  <c:v>-0.78199300000000005</c:v>
                </c:pt>
                <c:pt idx="1508">
                  <c:v>-0.78199300000000005</c:v>
                </c:pt>
                <c:pt idx="1509">
                  <c:v>-0.78199300000000005</c:v>
                </c:pt>
                <c:pt idx="1510">
                  <c:v>-0.78199300000000005</c:v>
                </c:pt>
                <c:pt idx="1511">
                  <c:v>-0.78199300000000005</c:v>
                </c:pt>
                <c:pt idx="1512">
                  <c:v>-0.78199300000000005</c:v>
                </c:pt>
                <c:pt idx="1513">
                  <c:v>-0.78199300000000005</c:v>
                </c:pt>
                <c:pt idx="1514">
                  <c:v>-0.78199300000000005</c:v>
                </c:pt>
                <c:pt idx="1515">
                  <c:v>-0.78199300000000005</c:v>
                </c:pt>
                <c:pt idx="1516">
                  <c:v>-0.78199300000000005</c:v>
                </c:pt>
                <c:pt idx="1517">
                  <c:v>-0.78199300000000005</c:v>
                </c:pt>
                <c:pt idx="1518">
                  <c:v>-0.78199300000000005</c:v>
                </c:pt>
                <c:pt idx="1519">
                  <c:v>-0.78199300000000005</c:v>
                </c:pt>
                <c:pt idx="1520">
                  <c:v>-0.78199300000000005</c:v>
                </c:pt>
                <c:pt idx="1521">
                  <c:v>-0.78199300000000005</c:v>
                </c:pt>
                <c:pt idx="1522">
                  <c:v>-0.78199300000000005</c:v>
                </c:pt>
                <c:pt idx="1523">
                  <c:v>-0.78199300000000005</c:v>
                </c:pt>
                <c:pt idx="1524">
                  <c:v>-0.78199300000000005</c:v>
                </c:pt>
                <c:pt idx="1525">
                  <c:v>-0.78199300000000005</c:v>
                </c:pt>
                <c:pt idx="1526">
                  <c:v>-0.78199300000000005</c:v>
                </c:pt>
                <c:pt idx="1527">
                  <c:v>-0.78199300000000005</c:v>
                </c:pt>
                <c:pt idx="1528">
                  <c:v>-0.78199300000000005</c:v>
                </c:pt>
                <c:pt idx="1529">
                  <c:v>-0.78199300000000005</c:v>
                </c:pt>
                <c:pt idx="1530">
                  <c:v>-0.78199300000000005</c:v>
                </c:pt>
                <c:pt idx="1531">
                  <c:v>-0.78199300000000005</c:v>
                </c:pt>
                <c:pt idx="1532">
                  <c:v>-0.78199300000000005</c:v>
                </c:pt>
                <c:pt idx="1533">
                  <c:v>-0.78199300000000005</c:v>
                </c:pt>
                <c:pt idx="1534">
                  <c:v>-0.78199300000000005</c:v>
                </c:pt>
                <c:pt idx="1535">
                  <c:v>-0.78199300000000005</c:v>
                </c:pt>
                <c:pt idx="1536">
                  <c:v>-0.78199300000000005</c:v>
                </c:pt>
                <c:pt idx="1537">
                  <c:v>-0.78199300000000005</c:v>
                </c:pt>
                <c:pt idx="1538">
                  <c:v>-0.78199300000000005</c:v>
                </c:pt>
                <c:pt idx="1539">
                  <c:v>-0.78199300000000005</c:v>
                </c:pt>
                <c:pt idx="1540">
                  <c:v>-0.78199300000000005</c:v>
                </c:pt>
                <c:pt idx="1541">
                  <c:v>-0.78199300000000005</c:v>
                </c:pt>
                <c:pt idx="1542">
                  <c:v>-0.78199300000000005</c:v>
                </c:pt>
                <c:pt idx="1543">
                  <c:v>-0.78199300000000005</c:v>
                </c:pt>
                <c:pt idx="1544">
                  <c:v>-0.78199300000000005</c:v>
                </c:pt>
                <c:pt idx="1545">
                  <c:v>-0.78199300000000005</c:v>
                </c:pt>
                <c:pt idx="1546">
                  <c:v>-0.78199300000000005</c:v>
                </c:pt>
                <c:pt idx="1547">
                  <c:v>-0.78199300000000005</c:v>
                </c:pt>
                <c:pt idx="1548">
                  <c:v>-0.78199300000000005</c:v>
                </c:pt>
                <c:pt idx="1549">
                  <c:v>-0.78199300000000005</c:v>
                </c:pt>
                <c:pt idx="1550">
                  <c:v>-0.78199300000000005</c:v>
                </c:pt>
                <c:pt idx="1551">
                  <c:v>-0.78199300000000005</c:v>
                </c:pt>
                <c:pt idx="1552">
                  <c:v>-0.78199300000000005</c:v>
                </c:pt>
                <c:pt idx="1553">
                  <c:v>-0.78199300000000005</c:v>
                </c:pt>
                <c:pt idx="1554">
                  <c:v>-0.78199300000000005</c:v>
                </c:pt>
                <c:pt idx="1555">
                  <c:v>-0.78199300000000005</c:v>
                </c:pt>
                <c:pt idx="1556">
                  <c:v>-0.78199300000000005</c:v>
                </c:pt>
                <c:pt idx="1557">
                  <c:v>-0.78199300000000005</c:v>
                </c:pt>
                <c:pt idx="1558">
                  <c:v>-0.78199300000000005</c:v>
                </c:pt>
                <c:pt idx="1559">
                  <c:v>-0.78199300000000005</c:v>
                </c:pt>
                <c:pt idx="1560">
                  <c:v>-0.78199300000000005</c:v>
                </c:pt>
                <c:pt idx="1561">
                  <c:v>-0.78199300000000005</c:v>
                </c:pt>
                <c:pt idx="1562">
                  <c:v>-0.78199300000000005</c:v>
                </c:pt>
                <c:pt idx="1563">
                  <c:v>-0.78199300000000005</c:v>
                </c:pt>
                <c:pt idx="1564">
                  <c:v>-0.78199300000000005</c:v>
                </c:pt>
                <c:pt idx="1565">
                  <c:v>-0.78199300000000005</c:v>
                </c:pt>
                <c:pt idx="1566">
                  <c:v>-0.78199300000000005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65DD-407C-A0D4-DB6F8F533D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817376"/>
        <c:axId val="75815200"/>
      </c:scatterChart>
      <c:valAx>
        <c:axId val="7581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15200"/>
        <c:crosses val="autoZero"/>
        <c:crossBetween val="midCat"/>
      </c:valAx>
      <c:valAx>
        <c:axId val="758152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1737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JOINT!$E$1</c:f>
              <c:strCache>
                <c:ptCount val="1"/>
                <c:pt idx="0">
                  <c:v>Điểm đặt khớp 4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JOINT!$E$2:$E$1568</c:f>
              <c:numCache>
                <c:formatCode>General</c:formatCode>
                <c:ptCount val="15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-40.994472999999999</c:v>
                </c:pt>
                <c:pt idx="461">
                  <c:v>-40.994472999999999</c:v>
                </c:pt>
                <c:pt idx="462">
                  <c:v>-40.994472999999999</c:v>
                </c:pt>
                <c:pt idx="463">
                  <c:v>-40.994472999999999</c:v>
                </c:pt>
                <c:pt idx="464">
                  <c:v>-40.994472999999999</c:v>
                </c:pt>
                <c:pt idx="465">
                  <c:v>-40.994472999999999</c:v>
                </c:pt>
                <c:pt idx="466">
                  <c:v>-40.994472999999999</c:v>
                </c:pt>
                <c:pt idx="467">
                  <c:v>-40.994472999999999</c:v>
                </c:pt>
                <c:pt idx="468">
                  <c:v>-40.994472999999999</c:v>
                </c:pt>
                <c:pt idx="469">
                  <c:v>-40.994472999999999</c:v>
                </c:pt>
                <c:pt idx="470">
                  <c:v>-40.994472999999999</c:v>
                </c:pt>
                <c:pt idx="471">
                  <c:v>-40.994472999999999</c:v>
                </c:pt>
                <c:pt idx="472">
                  <c:v>-40.994472999999999</c:v>
                </c:pt>
                <c:pt idx="473">
                  <c:v>-40.994472999999999</c:v>
                </c:pt>
                <c:pt idx="474">
                  <c:v>-40.994472999999999</c:v>
                </c:pt>
                <c:pt idx="475">
                  <c:v>-40.994472999999999</c:v>
                </c:pt>
                <c:pt idx="476">
                  <c:v>-40.994472999999999</c:v>
                </c:pt>
                <c:pt idx="477">
                  <c:v>-40.994472999999999</c:v>
                </c:pt>
                <c:pt idx="478">
                  <c:v>-40.994472999999999</c:v>
                </c:pt>
                <c:pt idx="479">
                  <c:v>-40.994472999999999</c:v>
                </c:pt>
                <c:pt idx="480">
                  <c:v>-40.994472999999999</c:v>
                </c:pt>
                <c:pt idx="481">
                  <c:v>-40.994472999999999</c:v>
                </c:pt>
                <c:pt idx="482">
                  <c:v>-40.994472999999999</c:v>
                </c:pt>
                <c:pt idx="483">
                  <c:v>-40.994472999999999</c:v>
                </c:pt>
                <c:pt idx="484">
                  <c:v>-40.994472999999999</c:v>
                </c:pt>
                <c:pt idx="485">
                  <c:v>-40.994472999999999</c:v>
                </c:pt>
                <c:pt idx="486">
                  <c:v>-40.994472999999999</c:v>
                </c:pt>
                <c:pt idx="487">
                  <c:v>-40.994472999999999</c:v>
                </c:pt>
                <c:pt idx="488">
                  <c:v>-40.994472999999999</c:v>
                </c:pt>
                <c:pt idx="489">
                  <c:v>-40.994472999999999</c:v>
                </c:pt>
                <c:pt idx="490">
                  <c:v>-40.994472999999999</c:v>
                </c:pt>
                <c:pt idx="491">
                  <c:v>-40.994472999999999</c:v>
                </c:pt>
                <c:pt idx="492">
                  <c:v>-40.994472999999999</c:v>
                </c:pt>
                <c:pt idx="493">
                  <c:v>-40.994472999999999</c:v>
                </c:pt>
                <c:pt idx="494">
                  <c:v>-40.994472999999999</c:v>
                </c:pt>
                <c:pt idx="495">
                  <c:v>-40.994472999999999</c:v>
                </c:pt>
                <c:pt idx="496">
                  <c:v>-40.994472999999999</c:v>
                </c:pt>
                <c:pt idx="497">
                  <c:v>-40.994472999999999</c:v>
                </c:pt>
                <c:pt idx="498">
                  <c:v>-40.994472999999999</c:v>
                </c:pt>
                <c:pt idx="499">
                  <c:v>-40.994472999999999</c:v>
                </c:pt>
                <c:pt idx="500">
                  <c:v>-40.994472999999999</c:v>
                </c:pt>
                <c:pt idx="501">
                  <c:v>-40.994472999999999</c:v>
                </c:pt>
                <c:pt idx="502">
                  <c:v>-40.994472999999999</c:v>
                </c:pt>
                <c:pt idx="503">
                  <c:v>-40.994472999999999</c:v>
                </c:pt>
                <c:pt idx="504">
                  <c:v>-40.994472999999999</c:v>
                </c:pt>
                <c:pt idx="505">
                  <c:v>-40.994472999999999</c:v>
                </c:pt>
                <c:pt idx="506">
                  <c:v>-40.994472999999999</c:v>
                </c:pt>
                <c:pt idx="507">
                  <c:v>-40.994472999999999</c:v>
                </c:pt>
                <c:pt idx="508">
                  <c:v>-40.994472999999999</c:v>
                </c:pt>
                <c:pt idx="509">
                  <c:v>-40.994472999999999</c:v>
                </c:pt>
                <c:pt idx="510">
                  <c:v>-40.994472999999999</c:v>
                </c:pt>
                <c:pt idx="511">
                  <c:v>-40.994472999999999</c:v>
                </c:pt>
                <c:pt idx="512">
                  <c:v>-40.994472999999999</c:v>
                </c:pt>
                <c:pt idx="513">
                  <c:v>-40.994472999999999</c:v>
                </c:pt>
                <c:pt idx="514">
                  <c:v>-40.994472999999999</c:v>
                </c:pt>
                <c:pt idx="515">
                  <c:v>-40.994472999999999</c:v>
                </c:pt>
                <c:pt idx="516">
                  <c:v>-40.994472999999999</c:v>
                </c:pt>
                <c:pt idx="517">
                  <c:v>-40.994472999999999</c:v>
                </c:pt>
                <c:pt idx="518">
                  <c:v>-40.994472999999999</c:v>
                </c:pt>
                <c:pt idx="519">
                  <c:v>-40.994472999999999</c:v>
                </c:pt>
                <c:pt idx="520">
                  <c:v>-40.994472999999999</c:v>
                </c:pt>
                <c:pt idx="521">
                  <c:v>-40.994472999999999</c:v>
                </c:pt>
                <c:pt idx="522">
                  <c:v>-40.994472999999999</c:v>
                </c:pt>
                <c:pt idx="523">
                  <c:v>-40.994472999999999</c:v>
                </c:pt>
                <c:pt idx="524">
                  <c:v>-40.994472999999999</c:v>
                </c:pt>
                <c:pt idx="525">
                  <c:v>-40.994472999999999</c:v>
                </c:pt>
                <c:pt idx="526">
                  <c:v>-40.994472999999999</c:v>
                </c:pt>
                <c:pt idx="527">
                  <c:v>-40.994472999999999</c:v>
                </c:pt>
                <c:pt idx="528">
                  <c:v>-40.994472999999999</c:v>
                </c:pt>
                <c:pt idx="529">
                  <c:v>-40.994472999999999</c:v>
                </c:pt>
                <c:pt idx="530">
                  <c:v>-40.994472999999999</c:v>
                </c:pt>
                <c:pt idx="531">
                  <c:v>-40.994472999999999</c:v>
                </c:pt>
                <c:pt idx="532">
                  <c:v>-40.994472999999999</c:v>
                </c:pt>
                <c:pt idx="533">
                  <c:v>-40.994472999999999</c:v>
                </c:pt>
                <c:pt idx="534">
                  <c:v>-40.994472999999999</c:v>
                </c:pt>
                <c:pt idx="535">
                  <c:v>-40.994472999999999</c:v>
                </c:pt>
                <c:pt idx="536">
                  <c:v>-40.994472999999999</c:v>
                </c:pt>
                <c:pt idx="537">
                  <c:v>-40.994472999999999</c:v>
                </c:pt>
                <c:pt idx="538">
                  <c:v>-40.994472999999999</c:v>
                </c:pt>
                <c:pt idx="539">
                  <c:v>-40.994472999999999</c:v>
                </c:pt>
                <c:pt idx="540">
                  <c:v>-40.994472999999999</c:v>
                </c:pt>
                <c:pt idx="541">
                  <c:v>-40.994472999999999</c:v>
                </c:pt>
                <c:pt idx="542">
                  <c:v>-40.994472999999999</c:v>
                </c:pt>
                <c:pt idx="543">
                  <c:v>-40.994472999999999</c:v>
                </c:pt>
                <c:pt idx="544">
                  <c:v>-40.994472999999999</c:v>
                </c:pt>
                <c:pt idx="545">
                  <c:v>-40.994472999999999</c:v>
                </c:pt>
                <c:pt idx="546">
                  <c:v>-40.994472999999999</c:v>
                </c:pt>
                <c:pt idx="547">
                  <c:v>-40.994472999999999</c:v>
                </c:pt>
                <c:pt idx="548">
                  <c:v>-40.994472999999999</c:v>
                </c:pt>
                <c:pt idx="549">
                  <c:v>-40.994472999999999</c:v>
                </c:pt>
                <c:pt idx="550">
                  <c:v>-40.994472999999999</c:v>
                </c:pt>
                <c:pt idx="551">
                  <c:v>-40.994472999999999</c:v>
                </c:pt>
                <c:pt idx="552">
                  <c:v>-40.994472999999999</c:v>
                </c:pt>
                <c:pt idx="553">
                  <c:v>-40.994472999999999</c:v>
                </c:pt>
                <c:pt idx="554">
                  <c:v>-40.994472999999999</c:v>
                </c:pt>
                <c:pt idx="555">
                  <c:v>-40.994472999999999</c:v>
                </c:pt>
                <c:pt idx="556">
                  <c:v>-40.994472999999999</c:v>
                </c:pt>
                <c:pt idx="557">
                  <c:v>-40.994472999999999</c:v>
                </c:pt>
                <c:pt idx="558">
                  <c:v>-40.994472999999999</c:v>
                </c:pt>
                <c:pt idx="559">
                  <c:v>-40.994472999999999</c:v>
                </c:pt>
                <c:pt idx="560">
                  <c:v>-40.994472999999999</c:v>
                </c:pt>
                <c:pt idx="561">
                  <c:v>-40.994472999999999</c:v>
                </c:pt>
                <c:pt idx="562">
                  <c:v>-40.994472999999999</c:v>
                </c:pt>
                <c:pt idx="563">
                  <c:v>-40.994472999999999</c:v>
                </c:pt>
                <c:pt idx="564">
                  <c:v>-40.994472999999999</c:v>
                </c:pt>
                <c:pt idx="565">
                  <c:v>-40.994472999999999</c:v>
                </c:pt>
                <c:pt idx="566">
                  <c:v>-40.994472999999999</c:v>
                </c:pt>
                <c:pt idx="567">
                  <c:v>-40.994472999999999</c:v>
                </c:pt>
                <c:pt idx="568">
                  <c:v>-40.994472999999999</c:v>
                </c:pt>
                <c:pt idx="569">
                  <c:v>-40.994472999999999</c:v>
                </c:pt>
                <c:pt idx="570">
                  <c:v>-40.994472999999999</c:v>
                </c:pt>
                <c:pt idx="571">
                  <c:v>-40.994472999999999</c:v>
                </c:pt>
                <c:pt idx="572">
                  <c:v>-40.994472999999999</c:v>
                </c:pt>
                <c:pt idx="573">
                  <c:v>-40.994472999999999</c:v>
                </c:pt>
                <c:pt idx="574">
                  <c:v>-40.994472999999999</c:v>
                </c:pt>
                <c:pt idx="575">
                  <c:v>-40.994472999999999</c:v>
                </c:pt>
                <c:pt idx="576">
                  <c:v>-40.994472999999999</c:v>
                </c:pt>
                <c:pt idx="577">
                  <c:v>-40.994472999999999</c:v>
                </c:pt>
                <c:pt idx="578">
                  <c:v>-40.994472999999999</c:v>
                </c:pt>
                <c:pt idx="579">
                  <c:v>-40.994472999999999</c:v>
                </c:pt>
                <c:pt idx="580">
                  <c:v>-40.994472999999999</c:v>
                </c:pt>
                <c:pt idx="581">
                  <c:v>-40.994472999999999</c:v>
                </c:pt>
                <c:pt idx="582">
                  <c:v>-40.994472999999999</c:v>
                </c:pt>
                <c:pt idx="583">
                  <c:v>-40.994472999999999</c:v>
                </c:pt>
                <c:pt idx="584">
                  <c:v>-40.994472999999999</c:v>
                </c:pt>
                <c:pt idx="585">
                  <c:v>-40.994472999999999</c:v>
                </c:pt>
                <c:pt idx="586">
                  <c:v>-40.994472999999999</c:v>
                </c:pt>
                <c:pt idx="587">
                  <c:v>-40.994472999999999</c:v>
                </c:pt>
                <c:pt idx="588">
                  <c:v>-40.994472999999999</c:v>
                </c:pt>
                <c:pt idx="589">
                  <c:v>-40.994472999999999</c:v>
                </c:pt>
                <c:pt idx="590">
                  <c:v>-40.994472999999999</c:v>
                </c:pt>
                <c:pt idx="591">
                  <c:v>-40.994472999999999</c:v>
                </c:pt>
                <c:pt idx="592">
                  <c:v>-40.994472999999999</c:v>
                </c:pt>
                <c:pt idx="593">
                  <c:v>-40.994472999999999</c:v>
                </c:pt>
                <c:pt idx="594">
                  <c:v>-40.994472999999999</c:v>
                </c:pt>
                <c:pt idx="595">
                  <c:v>-40.994472999999999</c:v>
                </c:pt>
                <c:pt idx="596">
                  <c:v>-40.994472999999999</c:v>
                </c:pt>
                <c:pt idx="597">
                  <c:v>-40.994472999999999</c:v>
                </c:pt>
                <c:pt idx="598">
                  <c:v>-40.994472999999999</c:v>
                </c:pt>
                <c:pt idx="599">
                  <c:v>-40.994472999999999</c:v>
                </c:pt>
                <c:pt idx="600">
                  <c:v>-40.994472999999999</c:v>
                </c:pt>
                <c:pt idx="601">
                  <c:v>-40.994472999999999</c:v>
                </c:pt>
                <c:pt idx="602">
                  <c:v>-40.994472999999999</c:v>
                </c:pt>
                <c:pt idx="603">
                  <c:v>-40.994472999999999</c:v>
                </c:pt>
                <c:pt idx="604">
                  <c:v>-40.994472999999999</c:v>
                </c:pt>
                <c:pt idx="605">
                  <c:v>-40.994472999999999</c:v>
                </c:pt>
                <c:pt idx="606">
                  <c:v>-40.994472999999999</c:v>
                </c:pt>
                <c:pt idx="607">
                  <c:v>-40.994472999999999</c:v>
                </c:pt>
                <c:pt idx="608">
                  <c:v>-40.994472999999999</c:v>
                </c:pt>
                <c:pt idx="609">
                  <c:v>-40.994472999999999</c:v>
                </c:pt>
                <c:pt idx="610">
                  <c:v>-40.994472999999999</c:v>
                </c:pt>
                <c:pt idx="611">
                  <c:v>-40.994472999999999</c:v>
                </c:pt>
                <c:pt idx="612">
                  <c:v>-40.994472999999999</c:v>
                </c:pt>
                <c:pt idx="613">
                  <c:v>-40.994472999999999</c:v>
                </c:pt>
                <c:pt idx="614">
                  <c:v>-40.994472999999999</c:v>
                </c:pt>
                <c:pt idx="615">
                  <c:v>-40.994472999999999</c:v>
                </c:pt>
                <c:pt idx="616">
                  <c:v>-40.994472999999999</c:v>
                </c:pt>
                <c:pt idx="617">
                  <c:v>-40.994472999999999</c:v>
                </c:pt>
                <c:pt idx="618">
                  <c:v>-40.994472999999999</c:v>
                </c:pt>
                <c:pt idx="619">
                  <c:v>-40.994472999999999</c:v>
                </c:pt>
                <c:pt idx="620">
                  <c:v>-40.994472999999999</c:v>
                </c:pt>
                <c:pt idx="621">
                  <c:v>-40.994472999999999</c:v>
                </c:pt>
                <c:pt idx="622">
                  <c:v>-40.994472999999999</c:v>
                </c:pt>
                <c:pt idx="623">
                  <c:v>-40.994472999999999</c:v>
                </c:pt>
                <c:pt idx="624">
                  <c:v>-40.994472999999999</c:v>
                </c:pt>
                <c:pt idx="625">
                  <c:v>-40.994472999999999</c:v>
                </c:pt>
                <c:pt idx="626">
                  <c:v>-40.994472999999999</c:v>
                </c:pt>
                <c:pt idx="627">
                  <c:v>-40.994472999999999</c:v>
                </c:pt>
                <c:pt idx="628">
                  <c:v>-40.994472999999999</c:v>
                </c:pt>
                <c:pt idx="629">
                  <c:v>-40.994472999999999</c:v>
                </c:pt>
                <c:pt idx="630">
                  <c:v>-40.994472999999999</c:v>
                </c:pt>
                <c:pt idx="631">
                  <c:v>-40.994472999999999</c:v>
                </c:pt>
                <c:pt idx="632">
                  <c:v>-40.994472999999999</c:v>
                </c:pt>
                <c:pt idx="633">
                  <c:v>-40.994472999999999</c:v>
                </c:pt>
                <c:pt idx="634">
                  <c:v>-40.994472999999999</c:v>
                </c:pt>
                <c:pt idx="635">
                  <c:v>-40.994472999999999</c:v>
                </c:pt>
                <c:pt idx="636">
                  <c:v>-40.994472999999999</c:v>
                </c:pt>
                <c:pt idx="637">
                  <c:v>-40.994472999999999</c:v>
                </c:pt>
                <c:pt idx="638">
                  <c:v>-40.994472999999999</c:v>
                </c:pt>
                <c:pt idx="639">
                  <c:v>-40.994472999999999</c:v>
                </c:pt>
                <c:pt idx="640">
                  <c:v>-40.994472999999999</c:v>
                </c:pt>
                <c:pt idx="641">
                  <c:v>-40.994472999999999</c:v>
                </c:pt>
                <c:pt idx="642">
                  <c:v>-40.994472999999999</c:v>
                </c:pt>
                <c:pt idx="643">
                  <c:v>-40.994472999999999</c:v>
                </c:pt>
                <c:pt idx="644">
                  <c:v>-40.994472999999999</c:v>
                </c:pt>
                <c:pt idx="645">
                  <c:v>-40.994472999999999</c:v>
                </c:pt>
                <c:pt idx="646">
                  <c:v>-40.994472999999999</c:v>
                </c:pt>
                <c:pt idx="647">
                  <c:v>-40.994472999999999</c:v>
                </c:pt>
                <c:pt idx="648">
                  <c:v>-40.994472999999999</c:v>
                </c:pt>
                <c:pt idx="649">
                  <c:v>-40.994472999999999</c:v>
                </c:pt>
                <c:pt idx="650">
                  <c:v>-40.994472999999999</c:v>
                </c:pt>
                <c:pt idx="651">
                  <c:v>-40.994472999999999</c:v>
                </c:pt>
                <c:pt idx="652">
                  <c:v>-40.994472999999999</c:v>
                </c:pt>
                <c:pt idx="653">
                  <c:v>-40.994472999999999</c:v>
                </c:pt>
                <c:pt idx="654">
                  <c:v>-40.994472999999999</c:v>
                </c:pt>
                <c:pt idx="655">
                  <c:v>-40.994472999999999</c:v>
                </c:pt>
                <c:pt idx="656">
                  <c:v>-40.994472999999999</c:v>
                </c:pt>
                <c:pt idx="657">
                  <c:v>-40.994472999999999</c:v>
                </c:pt>
                <c:pt idx="658">
                  <c:v>-40.994472999999999</c:v>
                </c:pt>
                <c:pt idx="659">
                  <c:v>-40.994472999999999</c:v>
                </c:pt>
                <c:pt idx="660">
                  <c:v>-40.994472999999999</c:v>
                </c:pt>
                <c:pt idx="661">
                  <c:v>-40.994472999999999</c:v>
                </c:pt>
                <c:pt idx="662">
                  <c:v>-40.994472999999999</c:v>
                </c:pt>
                <c:pt idx="663">
                  <c:v>-40.994472999999999</c:v>
                </c:pt>
                <c:pt idx="664">
                  <c:v>-40.994472999999999</c:v>
                </c:pt>
                <c:pt idx="665">
                  <c:v>-40.994472999999999</c:v>
                </c:pt>
                <c:pt idx="666">
                  <c:v>-40.994472999999999</c:v>
                </c:pt>
                <c:pt idx="667">
                  <c:v>-40.994472999999999</c:v>
                </c:pt>
                <c:pt idx="668">
                  <c:v>-40.994472999999999</c:v>
                </c:pt>
                <c:pt idx="669">
                  <c:v>-40.994472999999999</c:v>
                </c:pt>
                <c:pt idx="670">
                  <c:v>-40.994472999999999</c:v>
                </c:pt>
                <c:pt idx="671">
                  <c:v>-40.994472999999999</c:v>
                </c:pt>
                <c:pt idx="672">
                  <c:v>-40.994472999999999</c:v>
                </c:pt>
                <c:pt idx="673">
                  <c:v>-40.994472999999999</c:v>
                </c:pt>
                <c:pt idx="674">
                  <c:v>-40.994472999999999</c:v>
                </c:pt>
                <c:pt idx="675">
                  <c:v>-40.994472999999999</c:v>
                </c:pt>
                <c:pt idx="676">
                  <c:v>-40.994472999999999</c:v>
                </c:pt>
                <c:pt idx="677">
                  <c:v>-40.994472999999999</c:v>
                </c:pt>
                <c:pt idx="678">
                  <c:v>-40.994472999999999</c:v>
                </c:pt>
                <c:pt idx="679">
                  <c:v>-40.994472999999999</c:v>
                </c:pt>
                <c:pt idx="680">
                  <c:v>-40.994472999999999</c:v>
                </c:pt>
                <c:pt idx="681">
                  <c:v>-40.994472999999999</c:v>
                </c:pt>
                <c:pt idx="682">
                  <c:v>-40.994472999999999</c:v>
                </c:pt>
                <c:pt idx="683">
                  <c:v>-40.994472999999999</c:v>
                </c:pt>
                <c:pt idx="684">
                  <c:v>-40.994472999999999</c:v>
                </c:pt>
                <c:pt idx="685">
                  <c:v>-40.994472999999999</c:v>
                </c:pt>
                <c:pt idx="686">
                  <c:v>-40.994472999999999</c:v>
                </c:pt>
                <c:pt idx="687">
                  <c:v>-40.994472999999999</c:v>
                </c:pt>
                <c:pt idx="688">
                  <c:v>-40.994472999999999</c:v>
                </c:pt>
                <c:pt idx="689">
                  <c:v>-40.994472999999999</c:v>
                </c:pt>
                <c:pt idx="690">
                  <c:v>-34.062092</c:v>
                </c:pt>
                <c:pt idx="691">
                  <c:v>-34.062092</c:v>
                </c:pt>
                <c:pt idx="692">
                  <c:v>-34.062092</c:v>
                </c:pt>
                <c:pt idx="693">
                  <c:v>-34.062092</c:v>
                </c:pt>
                <c:pt idx="694">
                  <c:v>-34.062092</c:v>
                </c:pt>
                <c:pt idx="695">
                  <c:v>-34.062092</c:v>
                </c:pt>
                <c:pt idx="696">
                  <c:v>-34.062092</c:v>
                </c:pt>
                <c:pt idx="697">
                  <c:v>-34.062092</c:v>
                </c:pt>
                <c:pt idx="698">
                  <c:v>-34.062092</c:v>
                </c:pt>
                <c:pt idx="699">
                  <c:v>-34.062092</c:v>
                </c:pt>
                <c:pt idx="700">
                  <c:v>-34.062092</c:v>
                </c:pt>
                <c:pt idx="701">
                  <c:v>-34.062092</c:v>
                </c:pt>
                <c:pt idx="702">
                  <c:v>-34.062092</c:v>
                </c:pt>
                <c:pt idx="703">
                  <c:v>-34.062092</c:v>
                </c:pt>
                <c:pt idx="704">
                  <c:v>-34.062092</c:v>
                </c:pt>
                <c:pt idx="705">
                  <c:v>-34.062092</c:v>
                </c:pt>
                <c:pt idx="706">
                  <c:v>-34.062092</c:v>
                </c:pt>
                <c:pt idx="707">
                  <c:v>-34.062092</c:v>
                </c:pt>
                <c:pt idx="708">
                  <c:v>-34.062092</c:v>
                </c:pt>
                <c:pt idx="709">
                  <c:v>-34.062092</c:v>
                </c:pt>
                <c:pt idx="710">
                  <c:v>-34.062092</c:v>
                </c:pt>
                <c:pt idx="711">
                  <c:v>-34.062092</c:v>
                </c:pt>
                <c:pt idx="712">
                  <c:v>-34.062092</c:v>
                </c:pt>
                <c:pt idx="713">
                  <c:v>-34.062092</c:v>
                </c:pt>
                <c:pt idx="714">
                  <c:v>-34.062092</c:v>
                </c:pt>
                <c:pt idx="715">
                  <c:v>-34.062092</c:v>
                </c:pt>
                <c:pt idx="716">
                  <c:v>-34.062092</c:v>
                </c:pt>
                <c:pt idx="717">
                  <c:v>-34.062092</c:v>
                </c:pt>
                <c:pt idx="718">
                  <c:v>-34.062092</c:v>
                </c:pt>
                <c:pt idx="719">
                  <c:v>-34.062092</c:v>
                </c:pt>
                <c:pt idx="720">
                  <c:v>-34.062092</c:v>
                </c:pt>
                <c:pt idx="721">
                  <c:v>-34.062092</c:v>
                </c:pt>
                <c:pt idx="722">
                  <c:v>-34.062092</c:v>
                </c:pt>
                <c:pt idx="723">
                  <c:v>-34.062092</c:v>
                </c:pt>
                <c:pt idx="724">
                  <c:v>-34.062092</c:v>
                </c:pt>
                <c:pt idx="725">
                  <c:v>-34.062092</c:v>
                </c:pt>
                <c:pt idx="726">
                  <c:v>-34.062092</c:v>
                </c:pt>
                <c:pt idx="727">
                  <c:v>-34.062092</c:v>
                </c:pt>
                <c:pt idx="728">
                  <c:v>-34.062092</c:v>
                </c:pt>
                <c:pt idx="729">
                  <c:v>-34.062092</c:v>
                </c:pt>
                <c:pt idx="730">
                  <c:v>-34.062092</c:v>
                </c:pt>
                <c:pt idx="731">
                  <c:v>-34.062092</c:v>
                </c:pt>
                <c:pt idx="732">
                  <c:v>-34.062092</c:v>
                </c:pt>
                <c:pt idx="733">
                  <c:v>-34.062092</c:v>
                </c:pt>
                <c:pt idx="734">
                  <c:v>-34.062092</c:v>
                </c:pt>
                <c:pt idx="735">
                  <c:v>-34.062092</c:v>
                </c:pt>
                <c:pt idx="736">
                  <c:v>-34.062092</c:v>
                </c:pt>
                <c:pt idx="737">
                  <c:v>-34.062092</c:v>
                </c:pt>
                <c:pt idx="738">
                  <c:v>-34.062092</c:v>
                </c:pt>
                <c:pt idx="739">
                  <c:v>-34.062092</c:v>
                </c:pt>
                <c:pt idx="740">
                  <c:v>-34.062092</c:v>
                </c:pt>
                <c:pt idx="741">
                  <c:v>-34.062092</c:v>
                </c:pt>
                <c:pt idx="742">
                  <c:v>-34.062092</c:v>
                </c:pt>
                <c:pt idx="743">
                  <c:v>-34.062092</c:v>
                </c:pt>
                <c:pt idx="744">
                  <c:v>-34.062092</c:v>
                </c:pt>
                <c:pt idx="745">
                  <c:v>-34.062092</c:v>
                </c:pt>
                <c:pt idx="746">
                  <c:v>-34.062092</c:v>
                </c:pt>
                <c:pt idx="747">
                  <c:v>-34.062092</c:v>
                </c:pt>
                <c:pt idx="748">
                  <c:v>-34.062092</c:v>
                </c:pt>
                <c:pt idx="749">
                  <c:v>-34.062092</c:v>
                </c:pt>
                <c:pt idx="750">
                  <c:v>-34.062092</c:v>
                </c:pt>
                <c:pt idx="751">
                  <c:v>-34.062092</c:v>
                </c:pt>
                <c:pt idx="752">
                  <c:v>-34.062092</c:v>
                </c:pt>
                <c:pt idx="753">
                  <c:v>-34.062092</c:v>
                </c:pt>
                <c:pt idx="754">
                  <c:v>-34.062092</c:v>
                </c:pt>
                <c:pt idx="755">
                  <c:v>-34.062092</c:v>
                </c:pt>
                <c:pt idx="756">
                  <c:v>-34.062092</c:v>
                </c:pt>
                <c:pt idx="757">
                  <c:v>-34.062092</c:v>
                </c:pt>
                <c:pt idx="758">
                  <c:v>-34.062092</c:v>
                </c:pt>
                <c:pt idx="759">
                  <c:v>-34.062092</c:v>
                </c:pt>
                <c:pt idx="760">
                  <c:v>-34.062092</c:v>
                </c:pt>
                <c:pt idx="761">
                  <c:v>-34.062092</c:v>
                </c:pt>
                <c:pt idx="762">
                  <c:v>-34.062092</c:v>
                </c:pt>
                <c:pt idx="763">
                  <c:v>-34.062092</c:v>
                </c:pt>
                <c:pt idx="764">
                  <c:v>-34.062092</c:v>
                </c:pt>
                <c:pt idx="765">
                  <c:v>-34.062092</c:v>
                </c:pt>
                <c:pt idx="766">
                  <c:v>-34.062092</c:v>
                </c:pt>
                <c:pt idx="767">
                  <c:v>-34.062092</c:v>
                </c:pt>
                <c:pt idx="768">
                  <c:v>-34.062092</c:v>
                </c:pt>
                <c:pt idx="769">
                  <c:v>-34.062092</c:v>
                </c:pt>
                <c:pt idx="770">
                  <c:v>-34.062092</c:v>
                </c:pt>
                <c:pt idx="771">
                  <c:v>-34.062092</c:v>
                </c:pt>
                <c:pt idx="772">
                  <c:v>-34.062092</c:v>
                </c:pt>
                <c:pt idx="773">
                  <c:v>-34.062092</c:v>
                </c:pt>
                <c:pt idx="774">
                  <c:v>-34.062092</c:v>
                </c:pt>
                <c:pt idx="775">
                  <c:v>-34.062092</c:v>
                </c:pt>
                <c:pt idx="776">
                  <c:v>-34.062092</c:v>
                </c:pt>
                <c:pt idx="777">
                  <c:v>-34.062092</c:v>
                </c:pt>
                <c:pt idx="778">
                  <c:v>-34.062092</c:v>
                </c:pt>
                <c:pt idx="779">
                  <c:v>-34.062092</c:v>
                </c:pt>
                <c:pt idx="780">
                  <c:v>-34.062092</c:v>
                </c:pt>
                <c:pt idx="781">
                  <c:v>-34.062092</c:v>
                </c:pt>
                <c:pt idx="782">
                  <c:v>-34.062092</c:v>
                </c:pt>
                <c:pt idx="783">
                  <c:v>-34.062092</c:v>
                </c:pt>
                <c:pt idx="784">
                  <c:v>-34.062092</c:v>
                </c:pt>
                <c:pt idx="785">
                  <c:v>-34.062092</c:v>
                </c:pt>
                <c:pt idx="786">
                  <c:v>-34.062092</c:v>
                </c:pt>
                <c:pt idx="787">
                  <c:v>-34.062092</c:v>
                </c:pt>
                <c:pt idx="788">
                  <c:v>-34.062092</c:v>
                </c:pt>
                <c:pt idx="789">
                  <c:v>-34.062092</c:v>
                </c:pt>
                <c:pt idx="790">
                  <c:v>-34.062092</c:v>
                </c:pt>
                <c:pt idx="791">
                  <c:v>-34.062092</c:v>
                </c:pt>
                <c:pt idx="792">
                  <c:v>-34.062092</c:v>
                </c:pt>
                <c:pt idx="793">
                  <c:v>-34.062092</c:v>
                </c:pt>
                <c:pt idx="794">
                  <c:v>-34.062092</c:v>
                </c:pt>
                <c:pt idx="795">
                  <c:v>-34.062092</c:v>
                </c:pt>
                <c:pt idx="796">
                  <c:v>-34.062092</c:v>
                </c:pt>
                <c:pt idx="797">
                  <c:v>-34.062092</c:v>
                </c:pt>
                <c:pt idx="798">
                  <c:v>-34.062092</c:v>
                </c:pt>
                <c:pt idx="799">
                  <c:v>-34.062092</c:v>
                </c:pt>
                <c:pt idx="800">
                  <c:v>-34.062092</c:v>
                </c:pt>
                <c:pt idx="801">
                  <c:v>-34.062092</c:v>
                </c:pt>
                <c:pt idx="802">
                  <c:v>-34.062092</c:v>
                </c:pt>
                <c:pt idx="803">
                  <c:v>-34.062092</c:v>
                </c:pt>
                <c:pt idx="804">
                  <c:v>-34.062092</c:v>
                </c:pt>
                <c:pt idx="805">
                  <c:v>-34.062092</c:v>
                </c:pt>
                <c:pt idx="806">
                  <c:v>-34.062092</c:v>
                </c:pt>
                <c:pt idx="807">
                  <c:v>-34.062092</c:v>
                </c:pt>
                <c:pt idx="808">
                  <c:v>-34.062092</c:v>
                </c:pt>
                <c:pt idx="809">
                  <c:v>-34.062092</c:v>
                </c:pt>
                <c:pt idx="810">
                  <c:v>-34.062092</c:v>
                </c:pt>
                <c:pt idx="811">
                  <c:v>-34.062092</c:v>
                </c:pt>
                <c:pt idx="812">
                  <c:v>-34.062092</c:v>
                </c:pt>
                <c:pt idx="813">
                  <c:v>-34.062092</c:v>
                </c:pt>
                <c:pt idx="814">
                  <c:v>-34.062092</c:v>
                </c:pt>
                <c:pt idx="815">
                  <c:v>-34.062092</c:v>
                </c:pt>
                <c:pt idx="816">
                  <c:v>-34.062092</c:v>
                </c:pt>
                <c:pt idx="817">
                  <c:v>-34.062092</c:v>
                </c:pt>
                <c:pt idx="818">
                  <c:v>-34.062092</c:v>
                </c:pt>
                <c:pt idx="819">
                  <c:v>-34.062092</c:v>
                </c:pt>
                <c:pt idx="820">
                  <c:v>-34.062092</c:v>
                </c:pt>
                <c:pt idx="821">
                  <c:v>-34.062092</c:v>
                </c:pt>
                <c:pt idx="822">
                  <c:v>-34.062092</c:v>
                </c:pt>
                <c:pt idx="823">
                  <c:v>-34.062092</c:v>
                </c:pt>
                <c:pt idx="824">
                  <c:v>-34.062092</c:v>
                </c:pt>
                <c:pt idx="825">
                  <c:v>-34.062092</c:v>
                </c:pt>
                <c:pt idx="826">
                  <c:v>-34.062092</c:v>
                </c:pt>
                <c:pt idx="827">
                  <c:v>-34.062092</c:v>
                </c:pt>
                <c:pt idx="828">
                  <c:v>-34.062092</c:v>
                </c:pt>
                <c:pt idx="829">
                  <c:v>-34.062092</c:v>
                </c:pt>
                <c:pt idx="830">
                  <c:v>-34.062092</c:v>
                </c:pt>
                <c:pt idx="831">
                  <c:v>-34.062092</c:v>
                </c:pt>
                <c:pt idx="832">
                  <c:v>-34.062092</c:v>
                </c:pt>
                <c:pt idx="833">
                  <c:v>-34.062092</c:v>
                </c:pt>
                <c:pt idx="834">
                  <c:v>-34.062092</c:v>
                </c:pt>
                <c:pt idx="835">
                  <c:v>-34.062092</c:v>
                </c:pt>
                <c:pt idx="836">
                  <c:v>-34.062092</c:v>
                </c:pt>
                <c:pt idx="837">
                  <c:v>-34.062092</c:v>
                </c:pt>
                <c:pt idx="838">
                  <c:v>-34.062092</c:v>
                </c:pt>
                <c:pt idx="839">
                  <c:v>-34.062092</c:v>
                </c:pt>
                <c:pt idx="840">
                  <c:v>-34.062092</c:v>
                </c:pt>
                <c:pt idx="841">
                  <c:v>-34.062092</c:v>
                </c:pt>
                <c:pt idx="842">
                  <c:v>-34.062092</c:v>
                </c:pt>
                <c:pt idx="843">
                  <c:v>-34.062092</c:v>
                </c:pt>
                <c:pt idx="844">
                  <c:v>-34.062092</c:v>
                </c:pt>
                <c:pt idx="845">
                  <c:v>-34.062092</c:v>
                </c:pt>
                <c:pt idx="846">
                  <c:v>-34.062092</c:v>
                </c:pt>
                <c:pt idx="847">
                  <c:v>-34.062092</c:v>
                </c:pt>
                <c:pt idx="848">
                  <c:v>-34.062092</c:v>
                </c:pt>
                <c:pt idx="849">
                  <c:v>-34.062092</c:v>
                </c:pt>
                <c:pt idx="850">
                  <c:v>-34.062092</c:v>
                </c:pt>
                <c:pt idx="851">
                  <c:v>-34.062092</c:v>
                </c:pt>
                <c:pt idx="852">
                  <c:v>-34.062092</c:v>
                </c:pt>
                <c:pt idx="853">
                  <c:v>-34.062092</c:v>
                </c:pt>
                <c:pt idx="854">
                  <c:v>-34.062092</c:v>
                </c:pt>
                <c:pt idx="855">
                  <c:v>-34.062092</c:v>
                </c:pt>
                <c:pt idx="856">
                  <c:v>-34.062092</c:v>
                </c:pt>
                <c:pt idx="857">
                  <c:v>-34.062092</c:v>
                </c:pt>
                <c:pt idx="858">
                  <c:v>-34.062092</c:v>
                </c:pt>
                <c:pt idx="859">
                  <c:v>-34.062092</c:v>
                </c:pt>
                <c:pt idx="860">
                  <c:v>-34.062092</c:v>
                </c:pt>
                <c:pt idx="861">
                  <c:v>-34.062092</c:v>
                </c:pt>
                <c:pt idx="862">
                  <c:v>-34.062092</c:v>
                </c:pt>
                <c:pt idx="863">
                  <c:v>-34.062092</c:v>
                </c:pt>
                <c:pt idx="864">
                  <c:v>-34.062092</c:v>
                </c:pt>
                <c:pt idx="865">
                  <c:v>-34.062092</c:v>
                </c:pt>
                <c:pt idx="866">
                  <c:v>-34.062092</c:v>
                </c:pt>
                <c:pt idx="867">
                  <c:v>-34.062092</c:v>
                </c:pt>
                <c:pt idx="868">
                  <c:v>-34.062092</c:v>
                </c:pt>
                <c:pt idx="869">
                  <c:v>-34.062092</c:v>
                </c:pt>
                <c:pt idx="870">
                  <c:v>-34.062092</c:v>
                </c:pt>
                <c:pt idx="871">
                  <c:v>-34.062092</c:v>
                </c:pt>
                <c:pt idx="872">
                  <c:v>-34.062092</c:v>
                </c:pt>
                <c:pt idx="873">
                  <c:v>-34.062092</c:v>
                </c:pt>
                <c:pt idx="874">
                  <c:v>-34.062092</c:v>
                </c:pt>
                <c:pt idx="875">
                  <c:v>-34.062092</c:v>
                </c:pt>
                <c:pt idx="876">
                  <c:v>-34.062092</c:v>
                </c:pt>
                <c:pt idx="877">
                  <c:v>-34.062092</c:v>
                </c:pt>
                <c:pt idx="878">
                  <c:v>-34.062092</c:v>
                </c:pt>
                <c:pt idx="879">
                  <c:v>-34.062092</c:v>
                </c:pt>
                <c:pt idx="880">
                  <c:v>-34.062092</c:v>
                </c:pt>
                <c:pt idx="881">
                  <c:v>-34.062092</c:v>
                </c:pt>
                <c:pt idx="882">
                  <c:v>-34.062092</c:v>
                </c:pt>
                <c:pt idx="883">
                  <c:v>-34.062092</c:v>
                </c:pt>
                <c:pt idx="884">
                  <c:v>-34.062092</c:v>
                </c:pt>
                <c:pt idx="885">
                  <c:v>-34.062092</c:v>
                </c:pt>
                <c:pt idx="886">
                  <c:v>-34.062092</c:v>
                </c:pt>
                <c:pt idx="887">
                  <c:v>-34.062092</c:v>
                </c:pt>
                <c:pt idx="888">
                  <c:v>-34.062092</c:v>
                </c:pt>
                <c:pt idx="889">
                  <c:v>-34.062092</c:v>
                </c:pt>
                <c:pt idx="890">
                  <c:v>-34.062092</c:v>
                </c:pt>
                <c:pt idx="891">
                  <c:v>-34.062092</c:v>
                </c:pt>
                <c:pt idx="892">
                  <c:v>-34.062092</c:v>
                </c:pt>
                <c:pt idx="893">
                  <c:v>-34.062092</c:v>
                </c:pt>
                <c:pt idx="894">
                  <c:v>-34.062092</c:v>
                </c:pt>
                <c:pt idx="895">
                  <c:v>-34.062092</c:v>
                </c:pt>
                <c:pt idx="896">
                  <c:v>-34.062092</c:v>
                </c:pt>
                <c:pt idx="897">
                  <c:v>-34.062092</c:v>
                </c:pt>
                <c:pt idx="898">
                  <c:v>-34.062092</c:v>
                </c:pt>
                <c:pt idx="899">
                  <c:v>-34.062092</c:v>
                </c:pt>
                <c:pt idx="900">
                  <c:v>-34.062092</c:v>
                </c:pt>
                <c:pt idx="901">
                  <c:v>-34.062092</c:v>
                </c:pt>
                <c:pt idx="902">
                  <c:v>-34.062092</c:v>
                </c:pt>
                <c:pt idx="903">
                  <c:v>-34.062092</c:v>
                </c:pt>
                <c:pt idx="904">
                  <c:v>-34.062092</c:v>
                </c:pt>
                <c:pt idx="905">
                  <c:v>-34.062092</c:v>
                </c:pt>
                <c:pt idx="906">
                  <c:v>-34.062092</c:v>
                </c:pt>
                <c:pt idx="907">
                  <c:v>-34.062092</c:v>
                </c:pt>
                <c:pt idx="908">
                  <c:v>-34.062092</c:v>
                </c:pt>
                <c:pt idx="909">
                  <c:v>-34.062092</c:v>
                </c:pt>
                <c:pt idx="910">
                  <c:v>-34.062092</c:v>
                </c:pt>
                <c:pt idx="911">
                  <c:v>-34.062092</c:v>
                </c:pt>
                <c:pt idx="912">
                  <c:v>-34.062092</c:v>
                </c:pt>
                <c:pt idx="913">
                  <c:v>-34.062092</c:v>
                </c:pt>
                <c:pt idx="914">
                  <c:v>-45.550258999999997</c:v>
                </c:pt>
                <c:pt idx="915">
                  <c:v>-45.550258999999997</c:v>
                </c:pt>
                <c:pt idx="916">
                  <c:v>-45.550258999999997</c:v>
                </c:pt>
                <c:pt idx="917">
                  <c:v>-45.550258999999997</c:v>
                </c:pt>
                <c:pt idx="918">
                  <c:v>-45.550258999999997</c:v>
                </c:pt>
                <c:pt idx="919">
                  <c:v>-45.550258999999997</c:v>
                </c:pt>
                <c:pt idx="920">
                  <c:v>-45.550258999999997</c:v>
                </c:pt>
                <c:pt idx="921">
                  <c:v>-45.550258999999997</c:v>
                </c:pt>
                <c:pt idx="922">
                  <c:v>-45.550258999999997</c:v>
                </c:pt>
                <c:pt idx="923">
                  <c:v>-45.550258999999997</c:v>
                </c:pt>
                <c:pt idx="924">
                  <c:v>-45.550258999999997</c:v>
                </c:pt>
                <c:pt idx="925">
                  <c:v>-45.550258999999997</c:v>
                </c:pt>
                <c:pt idx="926">
                  <c:v>-45.550258999999997</c:v>
                </c:pt>
                <c:pt idx="927">
                  <c:v>-45.550258999999997</c:v>
                </c:pt>
                <c:pt idx="928">
                  <c:v>-45.550258999999997</c:v>
                </c:pt>
                <c:pt idx="929">
                  <c:v>-45.550258999999997</c:v>
                </c:pt>
                <c:pt idx="930">
                  <c:v>-45.550258999999997</c:v>
                </c:pt>
                <c:pt idx="931">
                  <c:v>-45.550258999999997</c:v>
                </c:pt>
                <c:pt idx="932">
                  <c:v>-45.550258999999997</c:v>
                </c:pt>
                <c:pt idx="933">
                  <c:v>-45.550258999999997</c:v>
                </c:pt>
                <c:pt idx="934">
                  <c:v>-45.550258999999997</c:v>
                </c:pt>
                <c:pt idx="935">
                  <c:v>-45.550258999999997</c:v>
                </c:pt>
                <c:pt idx="936">
                  <c:v>-45.550258999999997</c:v>
                </c:pt>
                <c:pt idx="937">
                  <c:v>-45.550258999999997</c:v>
                </c:pt>
                <c:pt idx="938">
                  <c:v>-45.550258999999997</c:v>
                </c:pt>
                <c:pt idx="939">
                  <c:v>-45.550258999999997</c:v>
                </c:pt>
                <c:pt idx="940">
                  <c:v>-45.550258999999997</c:v>
                </c:pt>
                <c:pt idx="941">
                  <c:v>-45.550258999999997</c:v>
                </c:pt>
                <c:pt idx="942">
                  <c:v>-45.550258999999997</c:v>
                </c:pt>
                <c:pt idx="943">
                  <c:v>-45.550258999999997</c:v>
                </c:pt>
                <c:pt idx="944">
                  <c:v>-45.550258999999997</c:v>
                </c:pt>
                <c:pt idx="945">
                  <c:v>-45.550258999999997</c:v>
                </c:pt>
                <c:pt idx="946">
                  <c:v>-45.550258999999997</c:v>
                </c:pt>
                <c:pt idx="947">
                  <c:v>-45.550258999999997</c:v>
                </c:pt>
                <c:pt idx="948">
                  <c:v>-45.550258999999997</c:v>
                </c:pt>
                <c:pt idx="949">
                  <c:v>-45.550258999999997</c:v>
                </c:pt>
                <c:pt idx="950">
                  <c:v>-45.550258999999997</c:v>
                </c:pt>
                <c:pt idx="951">
                  <c:v>-45.550258999999997</c:v>
                </c:pt>
                <c:pt idx="952">
                  <c:v>-45.550258999999997</c:v>
                </c:pt>
                <c:pt idx="953">
                  <c:v>-45.550258999999997</c:v>
                </c:pt>
                <c:pt idx="954">
                  <c:v>-45.550258999999997</c:v>
                </c:pt>
                <c:pt idx="955">
                  <c:v>-45.550258999999997</c:v>
                </c:pt>
                <c:pt idx="956">
                  <c:v>-45.550258999999997</c:v>
                </c:pt>
                <c:pt idx="957">
                  <c:v>-45.550258999999997</c:v>
                </c:pt>
                <c:pt idx="958">
                  <c:v>-45.550258999999997</c:v>
                </c:pt>
                <c:pt idx="959">
                  <c:v>-45.550258999999997</c:v>
                </c:pt>
                <c:pt idx="960">
                  <c:v>-45.550258999999997</c:v>
                </c:pt>
                <c:pt idx="961">
                  <c:v>-45.550258999999997</c:v>
                </c:pt>
                <c:pt idx="962">
                  <c:v>-45.550258999999997</c:v>
                </c:pt>
                <c:pt idx="963">
                  <c:v>-45.550258999999997</c:v>
                </c:pt>
                <c:pt idx="964">
                  <c:v>-45.550258999999997</c:v>
                </c:pt>
                <c:pt idx="965">
                  <c:v>-45.550258999999997</c:v>
                </c:pt>
                <c:pt idx="966">
                  <c:v>-45.550258999999997</c:v>
                </c:pt>
                <c:pt idx="967">
                  <c:v>-45.550258999999997</c:v>
                </c:pt>
                <c:pt idx="968">
                  <c:v>-45.550258999999997</c:v>
                </c:pt>
                <c:pt idx="969">
                  <c:v>-45.550258999999997</c:v>
                </c:pt>
                <c:pt idx="970">
                  <c:v>-45.550258999999997</c:v>
                </c:pt>
                <c:pt idx="971">
                  <c:v>-45.550258999999997</c:v>
                </c:pt>
                <c:pt idx="972">
                  <c:v>-45.550258999999997</c:v>
                </c:pt>
                <c:pt idx="973">
                  <c:v>-45.550258999999997</c:v>
                </c:pt>
                <c:pt idx="974">
                  <c:v>-45.550258999999997</c:v>
                </c:pt>
                <c:pt idx="975">
                  <c:v>-45.550258999999997</c:v>
                </c:pt>
                <c:pt idx="976">
                  <c:v>-45.550258999999997</c:v>
                </c:pt>
                <c:pt idx="977">
                  <c:v>-45.550258999999997</c:v>
                </c:pt>
                <c:pt idx="978">
                  <c:v>-45.550258999999997</c:v>
                </c:pt>
                <c:pt idx="979">
                  <c:v>-45.550258999999997</c:v>
                </c:pt>
                <c:pt idx="980">
                  <c:v>-45.550258999999997</c:v>
                </c:pt>
                <c:pt idx="981">
                  <c:v>-45.550258999999997</c:v>
                </c:pt>
                <c:pt idx="982">
                  <c:v>-45.550258999999997</c:v>
                </c:pt>
                <c:pt idx="983">
                  <c:v>-45.550258999999997</c:v>
                </c:pt>
                <c:pt idx="984">
                  <c:v>-45.550258999999997</c:v>
                </c:pt>
                <c:pt idx="985">
                  <c:v>-45.550258999999997</c:v>
                </c:pt>
                <c:pt idx="986">
                  <c:v>-45.550258999999997</c:v>
                </c:pt>
                <c:pt idx="987">
                  <c:v>-45.550258999999997</c:v>
                </c:pt>
                <c:pt idx="988">
                  <c:v>-45.550258999999997</c:v>
                </c:pt>
                <c:pt idx="989">
                  <c:v>-45.550258999999997</c:v>
                </c:pt>
                <c:pt idx="990">
                  <c:v>-45.550258999999997</c:v>
                </c:pt>
                <c:pt idx="991">
                  <c:v>-45.550258999999997</c:v>
                </c:pt>
                <c:pt idx="992">
                  <c:v>-45.550258999999997</c:v>
                </c:pt>
                <c:pt idx="993">
                  <c:v>-45.550258999999997</c:v>
                </c:pt>
                <c:pt idx="994">
                  <c:v>-45.550258999999997</c:v>
                </c:pt>
                <c:pt idx="995">
                  <c:v>-45.550258999999997</c:v>
                </c:pt>
                <c:pt idx="996">
                  <c:v>-45.550258999999997</c:v>
                </c:pt>
                <c:pt idx="997">
                  <c:v>-45.550258999999997</c:v>
                </c:pt>
                <c:pt idx="998">
                  <c:v>-45.550258999999997</c:v>
                </c:pt>
                <c:pt idx="999">
                  <c:v>-45.550258999999997</c:v>
                </c:pt>
                <c:pt idx="1000">
                  <c:v>-45.550258999999997</c:v>
                </c:pt>
                <c:pt idx="1001">
                  <c:v>-45.550258999999997</c:v>
                </c:pt>
                <c:pt idx="1002">
                  <c:v>-45.550258999999997</c:v>
                </c:pt>
                <c:pt idx="1003">
                  <c:v>-45.550258999999997</c:v>
                </c:pt>
                <c:pt idx="1004">
                  <c:v>-45.550258999999997</c:v>
                </c:pt>
                <c:pt idx="1005">
                  <c:v>-45.550258999999997</c:v>
                </c:pt>
                <c:pt idx="1006">
                  <c:v>-45.550258999999997</c:v>
                </c:pt>
                <c:pt idx="1007">
                  <c:v>-45.550258999999997</c:v>
                </c:pt>
                <c:pt idx="1008">
                  <c:v>-45.550258999999997</c:v>
                </c:pt>
                <c:pt idx="1009">
                  <c:v>-45.550258999999997</c:v>
                </c:pt>
                <c:pt idx="1010">
                  <c:v>-45.550258999999997</c:v>
                </c:pt>
                <c:pt idx="1011">
                  <c:v>-45.550258999999997</c:v>
                </c:pt>
                <c:pt idx="1012">
                  <c:v>-45.550258999999997</c:v>
                </c:pt>
                <c:pt idx="1013">
                  <c:v>-45.550258999999997</c:v>
                </c:pt>
                <c:pt idx="1014">
                  <c:v>-45.550258999999997</c:v>
                </c:pt>
                <c:pt idx="1015">
                  <c:v>-45.550258999999997</c:v>
                </c:pt>
                <c:pt idx="1016">
                  <c:v>-45.550258999999997</c:v>
                </c:pt>
                <c:pt idx="1017">
                  <c:v>-45.550258999999997</c:v>
                </c:pt>
                <c:pt idx="1018">
                  <c:v>-45.550258999999997</c:v>
                </c:pt>
                <c:pt idx="1019">
                  <c:v>-45.550258999999997</c:v>
                </c:pt>
                <c:pt idx="1020">
                  <c:v>-45.550258999999997</c:v>
                </c:pt>
                <c:pt idx="1021">
                  <c:v>-45.550258999999997</c:v>
                </c:pt>
                <c:pt idx="1022">
                  <c:v>-45.550258999999997</c:v>
                </c:pt>
                <c:pt idx="1023">
                  <c:v>-45.550258999999997</c:v>
                </c:pt>
                <c:pt idx="1024">
                  <c:v>-45.550258999999997</c:v>
                </c:pt>
                <c:pt idx="1025">
                  <c:v>-45.550258999999997</c:v>
                </c:pt>
                <c:pt idx="1026">
                  <c:v>-45.550258999999997</c:v>
                </c:pt>
                <c:pt idx="1027">
                  <c:v>-45.550258999999997</c:v>
                </c:pt>
                <c:pt idx="1028">
                  <c:v>-45.550258999999997</c:v>
                </c:pt>
                <c:pt idx="1029">
                  <c:v>-45.550258999999997</c:v>
                </c:pt>
                <c:pt idx="1030">
                  <c:v>-45.550258999999997</c:v>
                </c:pt>
                <c:pt idx="1031">
                  <c:v>-45.550258999999997</c:v>
                </c:pt>
                <c:pt idx="1032">
                  <c:v>-45.550258999999997</c:v>
                </c:pt>
                <c:pt idx="1033">
                  <c:v>-45.550258999999997</c:v>
                </c:pt>
                <c:pt idx="1034">
                  <c:v>-45.550258999999997</c:v>
                </c:pt>
                <c:pt idx="1035">
                  <c:v>-45.550258999999997</c:v>
                </c:pt>
                <c:pt idx="1036">
                  <c:v>-45.550258999999997</c:v>
                </c:pt>
                <c:pt idx="1037">
                  <c:v>-45.550258999999997</c:v>
                </c:pt>
                <c:pt idx="1038">
                  <c:v>-45.550258999999997</c:v>
                </c:pt>
                <c:pt idx="1039">
                  <c:v>-45.550258999999997</c:v>
                </c:pt>
                <c:pt idx="1040">
                  <c:v>-45.550258999999997</c:v>
                </c:pt>
                <c:pt idx="1041">
                  <c:v>-45.550258999999997</c:v>
                </c:pt>
                <c:pt idx="1042">
                  <c:v>-45.550258999999997</c:v>
                </c:pt>
                <c:pt idx="1043">
                  <c:v>-45.550258999999997</c:v>
                </c:pt>
                <c:pt idx="1044">
                  <c:v>-45.550258999999997</c:v>
                </c:pt>
                <c:pt idx="1045">
                  <c:v>-45.550258999999997</c:v>
                </c:pt>
                <c:pt idx="1046">
                  <c:v>-45.550258999999997</c:v>
                </c:pt>
                <c:pt idx="1047">
                  <c:v>-45.550258999999997</c:v>
                </c:pt>
                <c:pt idx="1048">
                  <c:v>-45.550258999999997</c:v>
                </c:pt>
                <c:pt idx="1049">
                  <c:v>-45.550258999999997</c:v>
                </c:pt>
                <c:pt idx="1050">
                  <c:v>-45.550258999999997</c:v>
                </c:pt>
                <c:pt idx="1051">
                  <c:v>-45.550258999999997</c:v>
                </c:pt>
                <c:pt idx="1052">
                  <c:v>-45.550258999999997</c:v>
                </c:pt>
                <c:pt idx="1053">
                  <c:v>-45.550258999999997</c:v>
                </c:pt>
                <c:pt idx="1054">
                  <c:v>-45.550258999999997</c:v>
                </c:pt>
                <c:pt idx="1055">
                  <c:v>-45.550258999999997</c:v>
                </c:pt>
                <c:pt idx="1056">
                  <c:v>-45.550258999999997</c:v>
                </c:pt>
                <c:pt idx="1057">
                  <c:v>-45.550258999999997</c:v>
                </c:pt>
                <c:pt idx="1058">
                  <c:v>-45.550258999999997</c:v>
                </c:pt>
                <c:pt idx="1059">
                  <c:v>-45.550258999999997</c:v>
                </c:pt>
                <c:pt idx="1060">
                  <c:v>-45.550258999999997</c:v>
                </c:pt>
                <c:pt idx="1061">
                  <c:v>-45.550258999999997</c:v>
                </c:pt>
                <c:pt idx="1062">
                  <c:v>-45.550258999999997</c:v>
                </c:pt>
                <c:pt idx="1063">
                  <c:v>-45.550258999999997</c:v>
                </c:pt>
                <c:pt idx="1064">
                  <c:v>-45.550258999999997</c:v>
                </c:pt>
                <c:pt idx="1065">
                  <c:v>-45.550258999999997</c:v>
                </c:pt>
                <c:pt idx="1066">
                  <c:v>-45.550258999999997</c:v>
                </c:pt>
                <c:pt idx="1067">
                  <c:v>-45.550258999999997</c:v>
                </c:pt>
                <c:pt idx="1068">
                  <c:v>-45.550258999999997</c:v>
                </c:pt>
                <c:pt idx="1069">
                  <c:v>-45.550258999999997</c:v>
                </c:pt>
                <c:pt idx="1070">
                  <c:v>-45.550258999999997</c:v>
                </c:pt>
                <c:pt idx="1071">
                  <c:v>-45.550258999999997</c:v>
                </c:pt>
                <c:pt idx="1072">
                  <c:v>-45.550258999999997</c:v>
                </c:pt>
                <c:pt idx="1073">
                  <c:v>-45.550258999999997</c:v>
                </c:pt>
                <c:pt idx="1074">
                  <c:v>-45.550258999999997</c:v>
                </c:pt>
                <c:pt idx="1075">
                  <c:v>-45.550258999999997</c:v>
                </c:pt>
                <c:pt idx="1076">
                  <c:v>-45.550258999999997</c:v>
                </c:pt>
                <c:pt idx="1077">
                  <c:v>-45.550258999999997</c:v>
                </c:pt>
                <c:pt idx="1078">
                  <c:v>-45.550258999999997</c:v>
                </c:pt>
                <c:pt idx="1079">
                  <c:v>-45.550258999999997</c:v>
                </c:pt>
                <c:pt idx="1080">
                  <c:v>-45.550258999999997</c:v>
                </c:pt>
                <c:pt idx="1081">
                  <c:v>-45.550258999999997</c:v>
                </c:pt>
                <c:pt idx="1082">
                  <c:v>-45.550258999999997</c:v>
                </c:pt>
                <c:pt idx="1083">
                  <c:v>-45.550258999999997</c:v>
                </c:pt>
                <c:pt idx="1084">
                  <c:v>-45.550258999999997</c:v>
                </c:pt>
                <c:pt idx="1085">
                  <c:v>-45.550258999999997</c:v>
                </c:pt>
                <c:pt idx="1086">
                  <c:v>-45.550258999999997</c:v>
                </c:pt>
                <c:pt idx="1087">
                  <c:v>-45.550258999999997</c:v>
                </c:pt>
                <c:pt idx="1088">
                  <c:v>-45.550258999999997</c:v>
                </c:pt>
                <c:pt idx="1089">
                  <c:v>-45.550258999999997</c:v>
                </c:pt>
                <c:pt idx="1090">
                  <c:v>-45.550258999999997</c:v>
                </c:pt>
                <c:pt idx="1091">
                  <c:v>-45.550258999999997</c:v>
                </c:pt>
                <c:pt idx="1092">
                  <c:v>-45.550258999999997</c:v>
                </c:pt>
                <c:pt idx="1093">
                  <c:v>-45.550258999999997</c:v>
                </c:pt>
                <c:pt idx="1094">
                  <c:v>-45.550258999999997</c:v>
                </c:pt>
                <c:pt idx="1095">
                  <c:v>-45.550258999999997</c:v>
                </c:pt>
                <c:pt idx="1096">
                  <c:v>-45.550258999999997</c:v>
                </c:pt>
                <c:pt idx="1097">
                  <c:v>-45.550258999999997</c:v>
                </c:pt>
                <c:pt idx="1098">
                  <c:v>-45.550258999999997</c:v>
                </c:pt>
                <c:pt idx="1099">
                  <c:v>-45.550258999999997</c:v>
                </c:pt>
                <c:pt idx="1100">
                  <c:v>-45.550258999999997</c:v>
                </c:pt>
                <c:pt idx="1101">
                  <c:v>-45.550258999999997</c:v>
                </c:pt>
                <c:pt idx="1102">
                  <c:v>-45.550258999999997</c:v>
                </c:pt>
                <c:pt idx="1103">
                  <c:v>-45.550258999999997</c:v>
                </c:pt>
                <c:pt idx="1104">
                  <c:v>-45.550258999999997</c:v>
                </c:pt>
                <c:pt idx="1105">
                  <c:v>-45.550258999999997</c:v>
                </c:pt>
                <c:pt idx="1106">
                  <c:v>-45.550258999999997</c:v>
                </c:pt>
                <c:pt idx="1107">
                  <c:v>-45.550258999999997</c:v>
                </c:pt>
                <c:pt idx="1108">
                  <c:v>-45.550258999999997</c:v>
                </c:pt>
                <c:pt idx="1109">
                  <c:v>-45.550258999999997</c:v>
                </c:pt>
                <c:pt idx="1110">
                  <c:v>-45.550258999999997</c:v>
                </c:pt>
                <c:pt idx="1111">
                  <c:v>-45.550258999999997</c:v>
                </c:pt>
                <c:pt idx="1112">
                  <c:v>-45.550258999999997</c:v>
                </c:pt>
                <c:pt idx="1113">
                  <c:v>-45.550258999999997</c:v>
                </c:pt>
                <c:pt idx="1114">
                  <c:v>-45.550258999999997</c:v>
                </c:pt>
                <c:pt idx="1115">
                  <c:v>-45.550258999999997</c:v>
                </c:pt>
                <c:pt idx="1116">
                  <c:v>-45.550258999999997</c:v>
                </c:pt>
                <c:pt idx="1117">
                  <c:v>-45.550258999999997</c:v>
                </c:pt>
                <c:pt idx="1118">
                  <c:v>-45.550258999999997</c:v>
                </c:pt>
                <c:pt idx="1119">
                  <c:v>-45.550258999999997</c:v>
                </c:pt>
                <c:pt idx="1120">
                  <c:v>-45.550258999999997</c:v>
                </c:pt>
                <c:pt idx="1121">
                  <c:v>-45.550258999999997</c:v>
                </c:pt>
                <c:pt idx="1122">
                  <c:v>-45.550258999999997</c:v>
                </c:pt>
                <c:pt idx="1123">
                  <c:v>-45.550258999999997</c:v>
                </c:pt>
                <c:pt idx="1124">
                  <c:v>-45.550258999999997</c:v>
                </c:pt>
                <c:pt idx="1125">
                  <c:v>-45.550258999999997</c:v>
                </c:pt>
                <c:pt idx="1126">
                  <c:v>-45.550258999999997</c:v>
                </c:pt>
                <c:pt idx="1127">
                  <c:v>-45.550258999999997</c:v>
                </c:pt>
                <c:pt idx="1128">
                  <c:v>-45.550258999999997</c:v>
                </c:pt>
                <c:pt idx="1129">
                  <c:v>-45.550258999999997</c:v>
                </c:pt>
                <c:pt idx="1130">
                  <c:v>-45.550258999999997</c:v>
                </c:pt>
                <c:pt idx="1131">
                  <c:v>-45.550258999999997</c:v>
                </c:pt>
                <c:pt idx="1132">
                  <c:v>-45.550258999999997</c:v>
                </c:pt>
                <c:pt idx="1133">
                  <c:v>-45.550258999999997</c:v>
                </c:pt>
                <c:pt idx="1134">
                  <c:v>-45.550258999999997</c:v>
                </c:pt>
                <c:pt idx="1135">
                  <c:v>-45.550258999999997</c:v>
                </c:pt>
                <c:pt idx="1136">
                  <c:v>-45.550258999999997</c:v>
                </c:pt>
                <c:pt idx="1137">
                  <c:v>-45.550258999999997</c:v>
                </c:pt>
                <c:pt idx="1138">
                  <c:v>-45.550258999999997</c:v>
                </c:pt>
                <c:pt idx="1139">
                  <c:v>-45.550258999999997</c:v>
                </c:pt>
                <c:pt idx="1140">
                  <c:v>-45.550258999999997</c:v>
                </c:pt>
                <c:pt idx="1141">
                  <c:v>-45.550258999999997</c:v>
                </c:pt>
                <c:pt idx="1142">
                  <c:v>-45.550258999999997</c:v>
                </c:pt>
                <c:pt idx="1143">
                  <c:v>-45.550258999999997</c:v>
                </c:pt>
                <c:pt idx="1144">
                  <c:v>-45.550258999999997</c:v>
                </c:pt>
                <c:pt idx="1145">
                  <c:v>-45.550258999999997</c:v>
                </c:pt>
                <c:pt idx="1146">
                  <c:v>-45.550258999999997</c:v>
                </c:pt>
                <c:pt idx="1147">
                  <c:v>-45.550258999999997</c:v>
                </c:pt>
                <c:pt idx="1148">
                  <c:v>-45.550258999999997</c:v>
                </c:pt>
                <c:pt idx="1149">
                  <c:v>-45.550258999999997</c:v>
                </c:pt>
                <c:pt idx="1150">
                  <c:v>-45.550258999999997</c:v>
                </c:pt>
                <c:pt idx="1151">
                  <c:v>-45.550258999999997</c:v>
                </c:pt>
                <c:pt idx="1152">
                  <c:v>-45.550258999999997</c:v>
                </c:pt>
                <c:pt idx="1153">
                  <c:v>-45.550258999999997</c:v>
                </c:pt>
                <c:pt idx="1154">
                  <c:v>-45.550258999999997</c:v>
                </c:pt>
                <c:pt idx="1155">
                  <c:v>-45.550258999999997</c:v>
                </c:pt>
                <c:pt idx="1156">
                  <c:v>-45.550258999999997</c:v>
                </c:pt>
                <c:pt idx="1157">
                  <c:v>-45.550258999999997</c:v>
                </c:pt>
                <c:pt idx="1158">
                  <c:v>-45.550258999999997</c:v>
                </c:pt>
                <c:pt idx="1159">
                  <c:v>-45.550258999999997</c:v>
                </c:pt>
                <c:pt idx="1160">
                  <c:v>-45.550258999999997</c:v>
                </c:pt>
                <c:pt idx="1161">
                  <c:v>-45.550258999999997</c:v>
                </c:pt>
                <c:pt idx="1162">
                  <c:v>-45.550258999999997</c:v>
                </c:pt>
                <c:pt idx="1163">
                  <c:v>-45.550258999999997</c:v>
                </c:pt>
                <c:pt idx="1164">
                  <c:v>-45.550258999999997</c:v>
                </c:pt>
                <c:pt idx="1165">
                  <c:v>-45.550258999999997</c:v>
                </c:pt>
                <c:pt idx="1166">
                  <c:v>-45.550258999999997</c:v>
                </c:pt>
                <c:pt idx="1167">
                  <c:v>-45.550258999999997</c:v>
                </c:pt>
                <c:pt idx="1168">
                  <c:v>-45.550258999999997</c:v>
                </c:pt>
                <c:pt idx="1169">
                  <c:v>-45.550258999999997</c:v>
                </c:pt>
                <c:pt idx="1170">
                  <c:v>-45.550258999999997</c:v>
                </c:pt>
                <c:pt idx="1171">
                  <c:v>-45.550258999999997</c:v>
                </c:pt>
                <c:pt idx="1172">
                  <c:v>-45.550258999999997</c:v>
                </c:pt>
                <c:pt idx="1173">
                  <c:v>-45.550258999999997</c:v>
                </c:pt>
                <c:pt idx="1174">
                  <c:v>-45.550258999999997</c:v>
                </c:pt>
                <c:pt idx="1175">
                  <c:v>-45.550258999999997</c:v>
                </c:pt>
                <c:pt idx="1176">
                  <c:v>-45.550258999999997</c:v>
                </c:pt>
                <c:pt idx="1177">
                  <c:v>-45.550258999999997</c:v>
                </c:pt>
                <c:pt idx="1178">
                  <c:v>-45.550258999999997</c:v>
                </c:pt>
                <c:pt idx="1179">
                  <c:v>-45.550258999999997</c:v>
                </c:pt>
                <c:pt idx="1180">
                  <c:v>-45.550258999999997</c:v>
                </c:pt>
                <c:pt idx="1181">
                  <c:v>-45.550258999999997</c:v>
                </c:pt>
                <c:pt idx="1182">
                  <c:v>-45.550258999999997</c:v>
                </c:pt>
                <c:pt idx="1183">
                  <c:v>-45.550258999999997</c:v>
                </c:pt>
                <c:pt idx="1184">
                  <c:v>-39.220897999999998</c:v>
                </c:pt>
                <c:pt idx="1185">
                  <c:v>-39.220897999999998</c:v>
                </c:pt>
                <c:pt idx="1186">
                  <c:v>-39.220897999999998</c:v>
                </c:pt>
                <c:pt idx="1187">
                  <c:v>-39.220897999999998</c:v>
                </c:pt>
                <c:pt idx="1188">
                  <c:v>-39.220897999999998</c:v>
                </c:pt>
                <c:pt idx="1189">
                  <c:v>-39.220897999999998</c:v>
                </c:pt>
                <c:pt idx="1190">
                  <c:v>-39.220897999999998</c:v>
                </c:pt>
                <c:pt idx="1191">
                  <c:v>-39.220897999999998</c:v>
                </c:pt>
                <c:pt idx="1192">
                  <c:v>-39.220897999999998</c:v>
                </c:pt>
                <c:pt idx="1193">
                  <c:v>-39.220897999999998</c:v>
                </c:pt>
                <c:pt idx="1194">
                  <c:v>-39.220897999999998</c:v>
                </c:pt>
                <c:pt idx="1195">
                  <c:v>-39.220897999999998</c:v>
                </c:pt>
                <c:pt idx="1196">
                  <c:v>-39.220897999999998</c:v>
                </c:pt>
                <c:pt idx="1197">
                  <c:v>-39.220897999999998</c:v>
                </c:pt>
                <c:pt idx="1198">
                  <c:v>-39.220897999999998</c:v>
                </c:pt>
                <c:pt idx="1199">
                  <c:v>-39.220897999999998</c:v>
                </c:pt>
                <c:pt idx="1200">
                  <c:v>-39.220897999999998</c:v>
                </c:pt>
                <c:pt idx="1201">
                  <c:v>-39.220897999999998</c:v>
                </c:pt>
                <c:pt idx="1202">
                  <c:v>-39.220897999999998</c:v>
                </c:pt>
                <c:pt idx="1203">
                  <c:v>-39.220897999999998</c:v>
                </c:pt>
                <c:pt idx="1204">
                  <c:v>-39.220897999999998</c:v>
                </c:pt>
                <c:pt idx="1205">
                  <c:v>-39.220897999999998</c:v>
                </c:pt>
                <c:pt idx="1206">
                  <c:v>-39.220897999999998</c:v>
                </c:pt>
                <c:pt idx="1207">
                  <c:v>-39.220897999999998</c:v>
                </c:pt>
                <c:pt idx="1208">
                  <c:v>-39.220897999999998</c:v>
                </c:pt>
                <c:pt idx="1209">
                  <c:v>-39.220897999999998</c:v>
                </c:pt>
                <c:pt idx="1210">
                  <c:v>-39.220897999999998</c:v>
                </c:pt>
                <c:pt idx="1211">
                  <c:v>-39.220897999999998</c:v>
                </c:pt>
                <c:pt idx="1212">
                  <c:v>-39.220897999999998</c:v>
                </c:pt>
                <c:pt idx="1213">
                  <c:v>-39.220897999999998</c:v>
                </c:pt>
                <c:pt idx="1214">
                  <c:v>-39.220897999999998</c:v>
                </c:pt>
                <c:pt idx="1215">
                  <c:v>-39.220897999999998</c:v>
                </c:pt>
                <c:pt idx="1216">
                  <c:v>-39.220897999999998</c:v>
                </c:pt>
                <c:pt idx="1217">
                  <c:v>-39.220897999999998</c:v>
                </c:pt>
                <c:pt idx="1218">
                  <c:v>-39.220897999999998</c:v>
                </c:pt>
                <c:pt idx="1219">
                  <c:v>-39.220897999999998</c:v>
                </c:pt>
                <c:pt idx="1220">
                  <c:v>-39.220897999999998</c:v>
                </c:pt>
                <c:pt idx="1221">
                  <c:v>-39.220897999999998</c:v>
                </c:pt>
                <c:pt idx="1222">
                  <c:v>-39.220897999999998</c:v>
                </c:pt>
                <c:pt idx="1223">
                  <c:v>-39.220897999999998</c:v>
                </c:pt>
                <c:pt idx="1224">
                  <c:v>-39.220897999999998</c:v>
                </c:pt>
                <c:pt idx="1225">
                  <c:v>-39.220897999999998</c:v>
                </c:pt>
                <c:pt idx="1226">
                  <c:v>-39.220897999999998</c:v>
                </c:pt>
                <c:pt idx="1227">
                  <c:v>-39.220897999999998</c:v>
                </c:pt>
                <c:pt idx="1228">
                  <c:v>-39.220897999999998</c:v>
                </c:pt>
                <c:pt idx="1229">
                  <c:v>-39.220897999999998</c:v>
                </c:pt>
                <c:pt idx="1230">
                  <c:v>-39.220897999999998</c:v>
                </c:pt>
                <c:pt idx="1231">
                  <c:v>-39.220897999999998</c:v>
                </c:pt>
                <c:pt idx="1232">
                  <c:v>-39.220897999999998</c:v>
                </c:pt>
                <c:pt idx="1233">
                  <c:v>-39.220897999999998</c:v>
                </c:pt>
                <c:pt idx="1234">
                  <c:v>-39.220897999999998</c:v>
                </c:pt>
                <c:pt idx="1235">
                  <c:v>-39.220897999999998</c:v>
                </c:pt>
                <c:pt idx="1236">
                  <c:v>-39.220897999999998</c:v>
                </c:pt>
                <c:pt idx="1237">
                  <c:v>-39.220897999999998</c:v>
                </c:pt>
                <c:pt idx="1238">
                  <c:v>-39.220897999999998</c:v>
                </c:pt>
                <c:pt idx="1239">
                  <c:v>-39.220897999999998</c:v>
                </c:pt>
                <c:pt idx="1240">
                  <c:v>-39.220897999999998</c:v>
                </c:pt>
                <c:pt idx="1241">
                  <c:v>-39.220897999999998</c:v>
                </c:pt>
                <c:pt idx="1242">
                  <c:v>-39.220897999999998</c:v>
                </c:pt>
                <c:pt idx="1243">
                  <c:v>-39.220897999999998</c:v>
                </c:pt>
                <c:pt idx="1244">
                  <c:v>-39.220897999999998</c:v>
                </c:pt>
                <c:pt idx="1245">
                  <c:v>-39.220897999999998</c:v>
                </c:pt>
                <c:pt idx="1246">
                  <c:v>-39.220897999999998</c:v>
                </c:pt>
                <c:pt idx="1247">
                  <c:v>-39.220897999999998</c:v>
                </c:pt>
                <c:pt idx="1248">
                  <c:v>-39.220897999999998</c:v>
                </c:pt>
                <c:pt idx="1249">
                  <c:v>-39.220897999999998</c:v>
                </c:pt>
                <c:pt idx="1250">
                  <c:v>-39.220897999999998</c:v>
                </c:pt>
                <c:pt idx="1251">
                  <c:v>-39.220897999999998</c:v>
                </c:pt>
                <c:pt idx="1252">
                  <c:v>-39.220897999999998</c:v>
                </c:pt>
                <c:pt idx="1253">
                  <c:v>-39.220897999999998</c:v>
                </c:pt>
                <c:pt idx="1254">
                  <c:v>-39.220897999999998</c:v>
                </c:pt>
                <c:pt idx="1255">
                  <c:v>-39.220897999999998</c:v>
                </c:pt>
                <c:pt idx="1256">
                  <c:v>-39.220897999999998</c:v>
                </c:pt>
                <c:pt idx="1257">
                  <c:v>-39.220897999999998</c:v>
                </c:pt>
                <c:pt idx="1258">
                  <c:v>-39.220897999999998</c:v>
                </c:pt>
                <c:pt idx="1259">
                  <c:v>-39.220897999999998</c:v>
                </c:pt>
                <c:pt idx="1260">
                  <c:v>-39.220897999999998</c:v>
                </c:pt>
                <c:pt idx="1261">
                  <c:v>-39.220897999999998</c:v>
                </c:pt>
                <c:pt idx="1262">
                  <c:v>-39.220897999999998</c:v>
                </c:pt>
                <c:pt idx="1263">
                  <c:v>-39.220897999999998</c:v>
                </c:pt>
                <c:pt idx="1264">
                  <c:v>-39.220897999999998</c:v>
                </c:pt>
                <c:pt idx="1265">
                  <c:v>-39.220897999999998</c:v>
                </c:pt>
                <c:pt idx="1266">
                  <c:v>-39.220897999999998</c:v>
                </c:pt>
                <c:pt idx="1267">
                  <c:v>-39.220897999999998</c:v>
                </c:pt>
                <c:pt idx="1268">
                  <c:v>-39.220897999999998</c:v>
                </c:pt>
                <c:pt idx="1269">
                  <c:v>-39.220897999999998</c:v>
                </c:pt>
                <c:pt idx="1270">
                  <c:v>-39.220897999999998</c:v>
                </c:pt>
                <c:pt idx="1271">
                  <c:v>-39.220897999999998</c:v>
                </c:pt>
                <c:pt idx="1272">
                  <c:v>-39.220897999999998</c:v>
                </c:pt>
                <c:pt idx="1273">
                  <c:v>-39.220897999999998</c:v>
                </c:pt>
                <c:pt idx="1274">
                  <c:v>-39.220897999999998</c:v>
                </c:pt>
                <c:pt idx="1275">
                  <c:v>-39.220897999999998</c:v>
                </c:pt>
                <c:pt idx="1276">
                  <c:v>-39.220897999999998</c:v>
                </c:pt>
                <c:pt idx="1277">
                  <c:v>-39.220897999999998</c:v>
                </c:pt>
                <c:pt idx="1278">
                  <c:v>-39.220897999999998</c:v>
                </c:pt>
                <c:pt idx="1279">
                  <c:v>-39.220897999999998</c:v>
                </c:pt>
                <c:pt idx="1280">
                  <c:v>-39.220897999999998</c:v>
                </c:pt>
                <c:pt idx="1281">
                  <c:v>-39.220897999999998</c:v>
                </c:pt>
                <c:pt idx="1282">
                  <c:v>-39.220897999999998</c:v>
                </c:pt>
                <c:pt idx="1283">
                  <c:v>-39.220897999999998</c:v>
                </c:pt>
                <c:pt idx="1284">
                  <c:v>-39.220897999999998</c:v>
                </c:pt>
                <c:pt idx="1285">
                  <c:v>-39.220897999999998</c:v>
                </c:pt>
                <c:pt idx="1286">
                  <c:v>-39.220897999999998</c:v>
                </c:pt>
                <c:pt idx="1287">
                  <c:v>-39.220897999999998</c:v>
                </c:pt>
                <c:pt idx="1288">
                  <c:v>-39.220897999999998</c:v>
                </c:pt>
                <c:pt idx="1289">
                  <c:v>-39.220897999999998</c:v>
                </c:pt>
                <c:pt idx="1290">
                  <c:v>-39.220897999999998</c:v>
                </c:pt>
                <c:pt idx="1291">
                  <c:v>-39.220897999999998</c:v>
                </c:pt>
                <c:pt idx="1292">
                  <c:v>-39.220897999999998</c:v>
                </c:pt>
                <c:pt idx="1293">
                  <c:v>-39.220897999999998</c:v>
                </c:pt>
                <c:pt idx="1294">
                  <c:v>-39.220897999999998</c:v>
                </c:pt>
                <c:pt idx="1295">
                  <c:v>-39.220897999999998</c:v>
                </c:pt>
                <c:pt idx="1296">
                  <c:v>-39.220897999999998</c:v>
                </c:pt>
                <c:pt idx="1297">
                  <c:v>-39.220897999999998</c:v>
                </c:pt>
                <c:pt idx="1298">
                  <c:v>-39.220897999999998</c:v>
                </c:pt>
                <c:pt idx="1299">
                  <c:v>-39.220897999999998</c:v>
                </c:pt>
                <c:pt idx="1300">
                  <c:v>-39.220897999999998</c:v>
                </c:pt>
                <c:pt idx="1301">
                  <c:v>-39.220897999999998</c:v>
                </c:pt>
                <c:pt idx="1302">
                  <c:v>-39.220897999999998</c:v>
                </c:pt>
                <c:pt idx="1303">
                  <c:v>-39.220897999999998</c:v>
                </c:pt>
                <c:pt idx="1304">
                  <c:v>-39.220897999999998</c:v>
                </c:pt>
                <c:pt idx="1305">
                  <c:v>-39.220897999999998</c:v>
                </c:pt>
                <c:pt idx="1306">
                  <c:v>-39.220897999999998</c:v>
                </c:pt>
                <c:pt idx="1307">
                  <c:v>-39.220897999999998</c:v>
                </c:pt>
                <c:pt idx="1308">
                  <c:v>-39.220897999999998</c:v>
                </c:pt>
                <c:pt idx="1309">
                  <c:v>-39.220897999999998</c:v>
                </c:pt>
                <c:pt idx="1310">
                  <c:v>-39.220897999999998</c:v>
                </c:pt>
                <c:pt idx="1311">
                  <c:v>-39.220897999999998</c:v>
                </c:pt>
                <c:pt idx="1312">
                  <c:v>-39.220897999999998</c:v>
                </c:pt>
                <c:pt idx="1313">
                  <c:v>-39.220897999999998</c:v>
                </c:pt>
                <c:pt idx="1314">
                  <c:v>-39.220897999999998</c:v>
                </c:pt>
                <c:pt idx="1315">
                  <c:v>-39.220897999999998</c:v>
                </c:pt>
                <c:pt idx="1316">
                  <c:v>-39.220897999999998</c:v>
                </c:pt>
                <c:pt idx="1317">
                  <c:v>-39.220897999999998</c:v>
                </c:pt>
                <c:pt idx="1318">
                  <c:v>-39.220897999999998</c:v>
                </c:pt>
                <c:pt idx="1319">
                  <c:v>-39.220897999999998</c:v>
                </c:pt>
                <c:pt idx="1320">
                  <c:v>-39.220897999999998</c:v>
                </c:pt>
                <c:pt idx="1321">
                  <c:v>-39.220897999999998</c:v>
                </c:pt>
                <c:pt idx="1322">
                  <c:v>-39.220897999999998</c:v>
                </c:pt>
                <c:pt idx="1323">
                  <c:v>-39.220897999999998</c:v>
                </c:pt>
                <c:pt idx="1324">
                  <c:v>-39.220897999999998</c:v>
                </c:pt>
                <c:pt idx="1325">
                  <c:v>-39.220897999999998</c:v>
                </c:pt>
                <c:pt idx="1326">
                  <c:v>-39.220897999999998</c:v>
                </c:pt>
                <c:pt idx="1327">
                  <c:v>-39.220897999999998</c:v>
                </c:pt>
                <c:pt idx="1328">
                  <c:v>-39.220897999999998</c:v>
                </c:pt>
                <c:pt idx="1329">
                  <c:v>-39.220897999999998</c:v>
                </c:pt>
                <c:pt idx="1330">
                  <c:v>-39.220897999999998</c:v>
                </c:pt>
                <c:pt idx="1331">
                  <c:v>-39.220897999999998</c:v>
                </c:pt>
                <c:pt idx="1332">
                  <c:v>-39.220897999999998</c:v>
                </c:pt>
                <c:pt idx="1333">
                  <c:v>-39.220897999999998</c:v>
                </c:pt>
                <c:pt idx="1334">
                  <c:v>-39.220897999999998</c:v>
                </c:pt>
                <c:pt idx="1335">
                  <c:v>-39.220897999999998</c:v>
                </c:pt>
                <c:pt idx="1336">
                  <c:v>-39.220897999999998</c:v>
                </c:pt>
                <c:pt idx="1337">
                  <c:v>-39.220897999999998</c:v>
                </c:pt>
                <c:pt idx="1338">
                  <c:v>-39.220897999999998</c:v>
                </c:pt>
                <c:pt idx="1339">
                  <c:v>-39.220897999999998</c:v>
                </c:pt>
                <c:pt idx="1340">
                  <c:v>-39.220897999999998</c:v>
                </c:pt>
                <c:pt idx="1341">
                  <c:v>-39.220897999999998</c:v>
                </c:pt>
                <c:pt idx="1342">
                  <c:v>-39.220897999999998</c:v>
                </c:pt>
                <c:pt idx="1343">
                  <c:v>-39.220897999999998</c:v>
                </c:pt>
                <c:pt idx="1344">
                  <c:v>-39.220897999999998</c:v>
                </c:pt>
                <c:pt idx="1345">
                  <c:v>-39.220897999999998</c:v>
                </c:pt>
                <c:pt idx="1346">
                  <c:v>-39.220897999999998</c:v>
                </c:pt>
                <c:pt idx="1347">
                  <c:v>-39.220897999999998</c:v>
                </c:pt>
                <c:pt idx="1348">
                  <c:v>-39.220897999999998</c:v>
                </c:pt>
                <c:pt idx="1349">
                  <c:v>-39.220897999999998</c:v>
                </c:pt>
                <c:pt idx="1350">
                  <c:v>-39.220897999999998</c:v>
                </c:pt>
                <c:pt idx="1351">
                  <c:v>-39.220897999999998</c:v>
                </c:pt>
                <c:pt idx="1352">
                  <c:v>-39.220897999999998</c:v>
                </c:pt>
                <c:pt idx="1353">
                  <c:v>-39.220897999999998</c:v>
                </c:pt>
                <c:pt idx="1354">
                  <c:v>-39.220897999999998</c:v>
                </c:pt>
                <c:pt idx="1355">
                  <c:v>-39.220897999999998</c:v>
                </c:pt>
                <c:pt idx="1356">
                  <c:v>-39.220897999999998</c:v>
                </c:pt>
                <c:pt idx="1357">
                  <c:v>-39.220897999999998</c:v>
                </c:pt>
                <c:pt idx="1358">
                  <c:v>-39.220897999999998</c:v>
                </c:pt>
                <c:pt idx="1359">
                  <c:v>-39.220897999999998</c:v>
                </c:pt>
                <c:pt idx="1360">
                  <c:v>-39.220897999999998</c:v>
                </c:pt>
                <c:pt idx="1361">
                  <c:v>-39.220897999999998</c:v>
                </c:pt>
                <c:pt idx="1362">
                  <c:v>-39.220897999999998</c:v>
                </c:pt>
                <c:pt idx="1363">
                  <c:v>-39.220897999999998</c:v>
                </c:pt>
                <c:pt idx="1364">
                  <c:v>-39.220897999999998</c:v>
                </c:pt>
                <c:pt idx="1365">
                  <c:v>-39.220897999999998</c:v>
                </c:pt>
                <c:pt idx="1366">
                  <c:v>-39.220897999999998</c:v>
                </c:pt>
                <c:pt idx="1367">
                  <c:v>-39.220897999999998</c:v>
                </c:pt>
                <c:pt idx="1368">
                  <c:v>-39.220897999999998</c:v>
                </c:pt>
                <c:pt idx="1369">
                  <c:v>-39.220897999999998</c:v>
                </c:pt>
                <c:pt idx="1370">
                  <c:v>-39.220897999999998</c:v>
                </c:pt>
                <c:pt idx="1371">
                  <c:v>-39.220897999999998</c:v>
                </c:pt>
                <c:pt idx="1372">
                  <c:v>-39.220897999999998</c:v>
                </c:pt>
                <c:pt idx="1373">
                  <c:v>-39.220897999999998</c:v>
                </c:pt>
                <c:pt idx="1374">
                  <c:v>-39.220897999999998</c:v>
                </c:pt>
                <c:pt idx="1375">
                  <c:v>-39.220897999999998</c:v>
                </c:pt>
                <c:pt idx="1376">
                  <c:v>-39.220897999999998</c:v>
                </c:pt>
                <c:pt idx="1377">
                  <c:v>-39.220897999999998</c:v>
                </c:pt>
                <c:pt idx="1378">
                  <c:v>-39.220897999999998</c:v>
                </c:pt>
                <c:pt idx="1379">
                  <c:v>-39.220897999999998</c:v>
                </c:pt>
                <c:pt idx="1380">
                  <c:v>-39.220897999999998</c:v>
                </c:pt>
                <c:pt idx="1381">
                  <c:v>-39.220897999999998</c:v>
                </c:pt>
                <c:pt idx="1382">
                  <c:v>-39.220897999999998</c:v>
                </c:pt>
                <c:pt idx="1383">
                  <c:v>-39.220897999999998</c:v>
                </c:pt>
                <c:pt idx="1384">
                  <c:v>-39.220897999999998</c:v>
                </c:pt>
                <c:pt idx="1385">
                  <c:v>-39.220897999999998</c:v>
                </c:pt>
                <c:pt idx="1386">
                  <c:v>-39.220897999999998</c:v>
                </c:pt>
                <c:pt idx="1387">
                  <c:v>-39.220897999999998</c:v>
                </c:pt>
                <c:pt idx="1388">
                  <c:v>-39.220897999999998</c:v>
                </c:pt>
                <c:pt idx="1389">
                  <c:v>-39.220897999999998</c:v>
                </c:pt>
                <c:pt idx="1390">
                  <c:v>-39.220897999999998</c:v>
                </c:pt>
                <c:pt idx="1391">
                  <c:v>-39.220897999999998</c:v>
                </c:pt>
                <c:pt idx="1392">
                  <c:v>-39.220897999999998</c:v>
                </c:pt>
                <c:pt idx="1393">
                  <c:v>-39.220897999999998</c:v>
                </c:pt>
                <c:pt idx="1394">
                  <c:v>-39.220897999999998</c:v>
                </c:pt>
                <c:pt idx="1395">
                  <c:v>-39.220897999999998</c:v>
                </c:pt>
                <c:pt idx="1396">
                  <c:v>-39.220897999999998</c:v>
                </c:pt>
                <c:pt idx="1397">
                  <c:v>-39.220897999999998</c:v>
                </c:pt>
                <c:pt idx="1398">
                  <c:v>-39.220897999999998</c:v>
                </c:pt>
                <c:pt idx="1399">
                  <c:v>-39.220897999999998</c:v>
                </c:pt>
                <c:pt idx="1400">
                  <c:v>-39.220897999999998</c:v>
                </c:pt>
                <c:pt idx="1401">
                  <c:v>-39.220897999999998</c:v>
                </c:pt>
                <c:pt idx="1402">
                  <c:v>-39.220897999999998</c:v>
                </c:pt>
                <c:pt idx="1403">
                  <c:v>-39.220897999999998</c:v>
                </c:pt>
                <c:pt idx="1404">
                  <c:v>-39.220897999999998</c:v>
                </c:pt>
                <c:pt idx="1405">
                  <c:v>-39.220897999999998</c:v>
                </c:pt>
                <c:pt idx="1406">
                  <c:v>-39.220897999999998</c:v>
                </c:pt>
                <c:pt idx="1407">
                  <c:v>-39.220897999999998</c:v>
                </c:pt>
                <c:pt idx="1408">
                  <c:v>-39.220897999999998</c:v>
                </c:pt>
                <c:pt idx="1409">
                  <c:v>-39.220897999999998</c:v>
                </c:pt>
                <c:pt idx="1410">
                  <c:v>-39.220897999999998</c:v>
                </c:pt>
                <c:pt idx="1411">
                  <c:v>-39.220897999999998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11D-4C63-B5BA-E7410EDCD655}"/>
            </c:ext>
          </c:extLst>
        </c:ser>
        <c:ser>
          <c:idx val="1"/>
          <c:order val="1"/>
          <c:tx>
            <c:strRef>
              <c:f>JOINT!$J$1</c:f>
              <c:strCache>
                <c:ptCount val="1"/>
                <c:pt idx="0">
                  <c:v>Đáp ứng khớp 4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JOINT!$J$2:$J$1568</c:f>
              <c:numCache>
                <c:formatCode>General</c:formatCode>
                <c:ptCount val="15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0.18101400000000001</c:v>
                </c:pt>
                <c:pt idx="209">
                  <c:v>0.18101400000000001</c:v>
                </c:pt>
                <c:pt idx="210">
                  <c:v>0.18101400000000001</c:v>
                </c:pt>
                <c:pt idx="211">
                  <c:v>0.18101400000000001</c:v>
                </c:pt>
                <c:pt idx="212">
                  <c:v>0.18101400000000001</c:v>
                </c:pt>
                <c:pt idx="213">
                  <c:v>0.18101400000000001</c:v>
                </c:pt>
                <c:pt idx="214">
                  <c:v>0.18101400000000001</c:v>
                </c:pt>
                <c:pt idx="215">
                  <c:v>0.18101400000000001</c:v>
                </c:pt>
                <c:pt idx="216">
                  <c:v>0.18101400000000001</c:v>
                </c:pt>
                <c:pt idx="217">
                  <c:v>0.18101400000000001</c:v>
                </c:pt>
                <c:pt idx="218">
                  <c:v>0.18101400000000001</c:v>
                </c:pt>
                <c:pt idx="219">
                  <c:v>0.18101400000000001</c:v>
                </c:pt>
                <c:pt idx="220">
                  <c:v>0.18101400000000001</c:v>
                </c:pt>
                <c:pt idx="221">
                  <c:v>0.18101400000000001</c:v>
                </c:pt>
                <c:pt idx="222">
                  <c:v>0.18101400000000001</c:v>
                </c:pt>
                <c:pt idx="223">
                  <c:v>0.18101400000000001</c:v>
                </c:pt>
                <c:pt idx="224">
                  <c:v>0.18101400000000001</c:v>
                </c:pt>
                <c:pt idx="225">
                  <c:v>0.18101400000000001</c:v>
                </c:pt>
                <c:pt idx="226">
                  <c:v>0.18101400000000001</c:v>
                </c:pt>
                <c:pt idx="227">
                  <c:v>0.18101400000000001</c:v>
                </c:pt>
                <c:pt idx="228">
                  <c:v>0.18101400000000001</c:v>
                </c:pt>
                <c:pt idx="229">
                  <c:v>0.18101400000000001</c:v>
                </c:pt>
                <c:pt idx="230">
                  <c:v>0.18101400000000001</c:v>
                </c:pt>
                <c:pt idx="231">
                  <c:v>0.18101400000000001</c:v>
                </c:pt>
                <c:pt idx="232">
                  <c:v>0.18101400000000001</c:v>
                </c:pt>
                <c:pt idx="233">
                  <c:v>0.18101400000000001</c:v>
                </c:pt>
                <c:pt idx="234">
                  <c:v>0.18101400000000001</c:v>
                </c:pt>
                <c:pt idx="235">
                  <c:v>0.18101400000000001</c:v>
                </c:pt>
                <c:pt idx="236">
                  <c:v>0.18101400000000001</c:v>
                </c:pt>
                <c:pt idx="237">
                  <c:v>0.18101400000000001</c:v>
                </c:pt>
                <c:pt idx="238">
                  <c:v>0.18101400000000001</c:v>
                </c:pt>
                <c:pt idx="239">
                  <c:v>0.18101400000000001</c:v>
                </c:pt>
                <c:pt idx="240">
                  <c:v>0.18101400000000001</c:v>
                </c:pt>
                <c:pt idx="241">
                  <c:v>0.18101400000000001</c:v>
                </c:pt>
                <c:pt idx="242">
                  <c:v>0.18101400000000001</c:v>
                </c:pt>
                <c:pt idx="243">
                  <c:v>0.18101400000000001</c:v>
                </c:pt>
                <c:pt idx="244">
                  <c:v>0.18101400000000001</c:v>
                </c:pt>
                <c:pt idx="245">
                  <c:v>0.18101400000000001</c:v>
                </c:pt>
                <c:pt idx="246">
                  <c:v>0.18101400000000001</c:v>
                </c:pt>
                <c:pt idx="247">
                  <c:v>0.18101400000000001</c:v>
                </c:pt>
                <c:pt idx="248">
                  <c:v>0.18101400000000001</c:v>
                </c:pt>
                <c:pt idx="249">
                  <c:v>0.18101400000000001</c:v>
                </c:pt>
                <c:pt idx="250">
                  <c:v>0.18101400000000001</c:v>
                </c:pt>
                <c:pt idx="251">
                  <c:v>0.18101400000000001</c:v>
                </c:pt>
                <c:pt idx="252">
                  <c:v>0.18101400000000001</c:v>
                </c:pt>
                <c:pt idx="253">
                  <c:v>0.18101400000000001</c:v>
                </c:pt>
                <c:pt idx="254">
                  <c:v>0.18101400000000001</c:v>
                </c:pt>
                <c:pt idx="255">
                  <c:v>0.18101400000000001</c:v>
                </c:pt>
                <c:pt idx="256">
                  <c:v>0.18101400000000001</c:v>
                </c:pt>
                <c:pt idx="257">
                  <c:v>0.18101400000000001</c:v>
                </c:pt>
                <c:pt idx="258">
                  <c:v>0.18101400000000001</c:v>
                </c:pt>
                <c:pt idx="259">
                  <c:v>0.18101400000000001</c:v>
                </c:pt>
                <c:pt idx="260">
                  <c:v>0.18101400000000001</c:v>
                </c:pt>
                <c:pt idx="261">
                  <c:v>0.18101400000000001</c:v>
                </c:pt>
                <c:pt idx="262">
                  <c:v>0.18101400000000001</c:v>
                </c:pt>
                <c:pt idx="263">
                  <c:v>0.18101400000000001</c:v>
                </c:pt>
                <c:pt idx="264">
                  <c:v>0.18101400000000001</c:v>
                </c:pt>
                <c:pt idx="265">
                  <c:v>0.18101400000000001</c:v>
                </c:pt>
                <c:pt idx="266">
                  <c:v>0.18101400000000001</c:v>
                </c:pt>
                <c:pt idx="267">
                  <c:v>0.18101400000000001</c:v>
                </c:pt>
                <c:pt idx="268">
                  <c:v>0.18101400000000001</c:v>
                </c:pt>
                <c:pt idx="269">
                  <c:v>0.18101400000000001</c:v>
                </c:pt>
                <c:pt idx="270">
                  <c:v>0.18101400000000001</c:v>
                </c:pt>
                <c:pt idx="271">
                  <c:v>0.18101400000000001</c:v>
                </c:pt>
                <c:pt idx="272">
                  <c:v>0.18101400000000001</c:v>
                </c:pt>
                <c:pt idx="273">
                  <c:v>0.18101400000000001</c:v>
                </c:pt>
                <c:pt idx="274">
                  <c:v>0.18101400000000001</c:v>
                </c:pt>
                <c:pt idx="275">
                  <c:v>0.18101400000000001</c:v>
                </c:pt>
                <c:pt idx="276">
                  <c:v>0.18101400000000001</c:v>
                </c:pt>
                <c:pt idx="277">
                  <c:v>0.18101400000000001</c:v>
                </c:pt>
                <c:pt idx="278">
                  <c:v>0.18101400000000001</c:v>
                </c:pt>
                <c:pt idx="279">
                  <c:v>0.18101400000000001</c:v>
                </c:pt>
                <c:pt idx="280">
                  <c:v>0.18101400000000001</c:v>
                </c:pt>
                <c:pt idx="281">
                  <c:v>0.18101400000000001</c:v>
                </c:pt>
                <c:pt idx="282">
                  <c:v>0.18101400000000001</c:v>
                </c:pt>
                <c:pt idx="283">
                  <c:v>0.18101400000000001</c:v>
                </c:pt>
                <c:pt idx="284">
                  <c:v>0.18101400000000001</c:v>
                </c:pt>
                <c:pt idx="285">
                  <c:v>0.18101400000000001</c:v>
                </c:pt>
                <c:pt idx="286">
                  <c:v>0.18101400000000001</c:v>
                </c:pt>
                <c:pt idx="287">
                  <c:v>0.18101400000000001</c:v>
                </c:pt>
                <c:pt idx="288">
                  <c:v>0.18101400000000001</c:v>
                </c:pt>
                <c:pt idx="289">
                  <c:v>0.18101400000000001</c:v>
                </c:pt>
                <c:pt idx="290">
                  <c:v>0.18101400000000001</c:v>
                </c:pt>
                <c:pt idx="291">
                  <c:v>0.18101400000000001</c:v>
                </c:pt>
                <c:pt idx="292">
                  <c:v>0.18101400000000001</c:v>
                </c:pt>
                <c:pt idx="293">
                  <c:v>0.18101400000000001</c:v>
                </c:pt>
                <c:pt idx="294">
                  <c:v>0.18101400000000001</c:v>
                </c:pt>
                <c:pt idx="295">
                  <c:v>0.18101400000000001</c:v>
                </c:pt>
                <c:pt idx="296">
                  <c:v>0.18101400000000001</c:v>
                </c:pt>
                <c:pt idx="297">
                  <c:v>0.18101400000000001</c:v>
                </c:pt>
                <c:pt idx="298">
                  <c:v>0.18101400000000001</c:v>
                </c:pt>
                <c:pt idx="299">
                  <c:v>0.18101400000000001</c:v>
                </c:pt>
                <c:pt idx="300">
                  <c:v>0.18101400000000001</c:v>
                </c:pt>
                <c:pt idx="301">
                  <c:v>0.18101400000000001</c:v>
                </c:pt>
                <c:pt idx="302">
                  <c:v>0.18101400000000001</c:v>
                </c:pt>
                <c:pt idx="303">
                  <c:v>0.18101400000000001</c:v>
                </c:pt>
                <c:pt idx="304">
                  <c:v>0.18101400000000001</c:v>
                </c:pt>
                <c:pt idx="305">
                  <c:v>0.18101400000000001</c:v>
                </c:pt>
                <c:pt idx="306">
                  <c:v>0.18101400000000001</c:v>
                </c:pt>
                <c:pt idx="307">
                  <c:v>0.18101400000000001</c:v>
                </c:pt>
                <c:pt idx="308">
                  <c:v>0.18101400000000001</c:v>
                </c:pt>
                <c:pt idx="309">
                  <c:v>0.18101400000000001</c:v>
                </c:pt>
                <c:pt idx="310">
                  <c:v>0.18101400000000001</c:v>
                </c:pt>
                <c:pt idx="311">
                  <c:v>0.18101400000000001</c:v>
                </c:pt>
                <c:pt idx="312">
                  <c:v>0.18101400000000001</c:v>
                </c:pt>
                <c:pt idx="313">
                  <c:v>0.18101400000000001</c:v>
                </c:pt>
                <c:pt idx="314">
                  <c:v>0.18101400000000001</c:v>
                </c:pt>
                <c:pt idx="315">
                  <c:v>0.18101400000000001</c:v>
                </c:pt>
                <c:pt idx="316">
                  <c:v>0.18101400000000001</c:v>
                </c:pt>
                <c:pt idx="317">
                  <c:v>0.18101400000000001</c:v>
                </c:pt>
                <c:pt idx="318">
                  <c:v>0.18101400000000001</c:v>
                </c:pt>
                <c:pt idx="319">
                  <c:v>0.18101400000000001</c:v>
                </c:pt>
                <c:pt idx="320">
                  <c:v>0.18101400000000001</c:v>
                </c:pt>
                <c:pt idx="321">
                  <c:v>0.18101400000000001</c:v>
                </c:pt>
                <c:pt idx="322">
                  <c:v>0.18101400000000001</c:v>
                </c:pt>
                <c:pt idx="323">
                  <c:v>0.18101400000000001</c:v>
                </c:pt>
                <c:pt idx="324">
                  <c:v>0.18101400000000001</c:v>
                </c:pt>
                <c:pt idx="325">
                  <c:v>0.18101400000000001</c:v>
                </c:pt>
                <c:pt idx="326">
                  <c:v>0.18101400000000001</c:v>
                </c:pt>
                <c:pt idx="327">
                  <c:v>0.18101400000000001</c:v>
                </c:pt>
                <c:pt idx="328">
                  <c:v>0.18101400000000001</c:v>
                </c:pt>
                <c:pt idx="329">
                  <c:v>0.18101400000000001</c:v>
                </c:pt>
                <c:pt idx="330">
                  <c:v>0.18101400000000001</c:v>
                </c:pt>
                <c:pt idx="331">
                  <c:v>0.18101400000000001</c:v>
                </c:pt>
                <c:pt idx="332">
                  <c:v>0.18101400000000001</c:v>
                </c:pt>
                <c:pt idx="333">
                  <c:v>0.18101400000000001</c:v>
                </c:pt>
                <c:pt idx="334">
                  <c:v>0.18101400000000001</c:v>
                </c:pt>
                <c:pt idx="335">
                  <c:v>0.18101400000000001</c:v>
                </c:pt>
                <c:pt idx="336">
                  <c:v>0.18101400000000001</c:v>
                </c:pt>
                <c:pt idx="337">
                  <c:v>0.18101400000000001</c:v>
                </c:pt>
                <c:pt idx="338">
                  <c:v>0.18101400000000001</c:v>
                </c:pt>
                <c:pt idx="339">
                  <c:v>0.18101400000000001</c:v>
                </c:pt>
                <c:pt idx="340">
                  <c:v>0.18101400000000001</c:v>
                </c:pt>
                <c:pt idx="341">
                  <c:v>0.18101400000000001</c:v>
                </c:pt>
                <c:pt idx="342">
                  <c:v>0.18101400000000001</c:v>
                </c:pt>
                <c:pt idx="343">
                  <c:v>0.18101400000000001</c:v>
                </c:pt>
                <c:pt idx="344">
                  <c:v>0.18101400000000001</c:v>
                </c:pt>
                <c:pt idx="345">
                  <c:v>0.18101400000000001</c:v>
                </c:pt>
                <c:pt idx="346">
                  <c:v>0.18101400000000001</c:v>
                </c:pt>
                <c:pt idx="347">
                  <c:v>0.18101400000000001</c:v>
                </c:pt>
                <c:pt idx="348">
                  <c:v>0.18101400000000001</c:v>
                </c:pt>
                <c:pt idx="349">
                  <c:v>0.18101400000000001</c:v>
                </c:pt>
                <c:pt idx="350">
                  <c:v>0.18101400000000001</c:v>
                </c:pt>
                <c:pt idx="351">
                  <c:v>0.18101400000000001</c:v>
                </c:pt>
                <c:pt idx="352">
                  <c:v>0.18101400000000001</c:v>
                </c:pt>
                <c:pt idx="353">
                  <c:v>0.18101400000000001</c:v>
                </c:pt>
                <c:pt idx="354">
                  <c:v>0.18101400000000001</c:v>
                </c:pt>
                <c:pt idx="355">
                  <c:v>0.18101400000000001</c:v>
                </c:pt>
                <c:pt idx="356">
                  <c:v>0.18101400000000001</c:v>
                </c:pt>
                <c:pt idx="357">
                  <c:v>0.18101400000000001</c:v>
                </c:pt>
                <c:pt idx="358">
                  <c:v>0.18101400000000001</c:v>
                </c:pt>
                <c:pt idx="359">
                  <c:v>0.18101400000000001</c:v>
                </c:pt>
                <c:pt idx="360">
                  <c:v>0.18101400000000001</c:v>
                </c:pt>
                <c:pt idx="361">
                  <c:v>0.18101400000000001</c:v>
                </c:pt>
                <c:pt idx="362">
                  <c:v>0.18101400000000001</c:v>
                </c:pt>
                <c:pt idx="363">
                  <c:v>0.18101400000000001</c:v>
                </c:pt>
                <c:pt idx="364">
                  <c:v>0.18101400000000001</c:v>
                </c:pt>
                <c:pt idx="365">
                  <c:v>0.18101400000000001</c:v>
                </c:pt>
                <c:pt idx="366">
                  <c:v>0.18101400000000001</c:v>
                </c:pt>
                <c:pt idx="367">
                  <c:v>0.18101400000000001</c:v>
                </c:pt>
                <c:pt idx="368">
                  <c:v>0.18101400000000001</c:v>
                </c:pt>
                <c:pt idx="369">
                  <c:v>0.18101400000000001</c:v>
                </c:pt>
                <c:pt idx="370">
                  <c:v>0.18101400000000001</c:v>
                </c:pt>
                <c:pt idx="371">
                  <c:v>0.18101400000000001</c:v>
                </c:pt>
                <c:pt idx="372">
                  <c:v>0.18101400000000001</c:v>
                </c:pt>
                <c:pt idx="373">
                  <c:v>0.18101400000000001</c:v>
                </c:pt>
                <c:pt idx="374">
                  <c:v>0.18101400000000001</c:v>
                </c:pt>
                <c:pt idx="375">
                  <c:v>0.18101400000000001</c:v>
                </c:pt>
                <c:pt idx="376">
                  <c:v>0.18101400000000001</c:v>
                </c:pt>
                <c:pt idx="377">
                  <c:v>0.18101400000000001</c:v>
                </c:pt>
                <c:pt idx="378">
                  <c:v>0.18101400000000001</c:v>
                </c:pt>
                <c:pt idx="379">
                  <c:v>0.18101400000000001</c:v>
                </c:pt>
                <c:pt idx="380">
                  <c:v>0.18101400000000001</c:v>
                </c:pt>
                <c:pt idx="381">
                  <c:v>0.18101400000000001</c:v>
                </c:pt>
                <c:pt idx="382">
                  <c:v>0.18101400000000001</c:v>
                </c:pt>
                <c:pt idx="383">
                  <c:v>0.18101400000000001</c:v>
                </c:pt>
                <c:pt idx="384">
                  <c:v>0.18101400000000001</c:v>
                </c:pt>
                <c:pt idx="385">
                  <c:v>0.18101400000000001</c:v>
                </c:pt>
                <c:pt idx="386">
                  <c:v>0.18101400000000001</c:v>
                </c:pt>
                <c:pt idx="387">
                  <c:v>0.18101400000000001</c:v>
                </c:pt>
                <c:pt idx="388">
                  <c:v>0.18101400000000001</c:v>
                </c:pt>
                <c:pt idx="389">
                  <c:v>0.18101400000000001</c:v>
                </c:pt>
                <c:pt idx="390">
                  <c:v>0.18101400000000001</c:v>
                </c:pt>
                <c:pt idx="391">
                  <c:v>0.18101400000000001</c:v>
                </c:pt>
                <c:pt idx="392">
                  <c:v>0.18101400000000001</c:v>
                </c:pt>
                <c:pt idx="393">
                  <c:v>0.18101400000000001</c:v>
                </c:pt>
                <c:pt idx="394">
                  <c:v>0.18101400000000001</c:v>
                </c:pt>
                <c:pt idx="395">
                  <c:v>0.18101400000000001</c:v>
                </c:pt>
                <c:pt idx="396">
                  <c:v>0.18101400000000001</c:v>
                </c:pt>
                <c:pt idx="397">
                  <c:v>0.18101400000000001</c:v>
                </c:pt>
                <c:pt idx="398">
                  <c:v>0.18101400000000001</c:v>
                </c:pt>
                <c:pt idx="399">
                  <c:v>0.18101400000000001</c:v>
                </c:pt>
                <c:pt idx="400">
                  <c:v>0.18101400000000001</c:v>
                </c:pt>
                <c:pt idx="401">
                  <c:v>0.18101400000000001</c:v>
                </c:pt>
                <c:pt idx="402">
                  <c:v>0.18101400000000001</c:v>
                </c:pt>
                <c:pt idx="403">
                  <c:v>0.18101400000000001</c:v>
                </c:pt>
                <c:pt idx="404">
                  <c:v>0.18101400000000001</c:v>
                </c:pt>
                <c:pt idx="405">
                  <c:v>0.18101400000000001</c:v>
                </c:pt>
                <c:pt idx="406">
                  <c:v>0.18101400000000001</c:v>
                </c:pt>
                <c:pt idx="407">
                  <c:v>0.18101400000000001</c:v>
                </c:pt>
                <c:pt idx="408">
                  <c:v>0.18101400000000001</c:v>
                </c:pt>
                <c:pt idx="409">
                  <c:v>0.18101400000000001</c:v>
                </c:pt>
                <c:pt idx="410">
                  <c:v>0.18101400000000001</c:v>
                </c:pt>
                <c:pt idx="411">
                  <c:v>0.18101400000000001</c:v>
                </c:pt>
                <c:pt idx="412">
                  <c:v>0.18101400000000001</c:v>
                </c:pt>
                <c:pt idx="413">
                  <c:v>0.18101400000000001</c:v>
                </c:pt>
                <c:pt idx="414">
                  <c:v>0.18101400000000001</c:v>
                </c:pt>
                <c:pt idx="415">
                  <c:v>0.18101400000000001</c:v>
                </c:pt>
                <c:pt idx="416">
                  <c:v>0.18101400000000001</c:v>
                </c:pt>
                <c:pt idx="417">
                  <c:v>0.18101400000000001</c:v>
                </c:pt>
                <c:pt idx="418">
                  <c:v>0.18101400000000001</c:v>
                </c:pt>
                <c:pt idx="419">
                  <c:v>0.18101400000000001</c:v>
                </c:pt>
                <c:pt idx="420">
                  <c:v>0.18101400000000001</c:v>
                </c:pt>
                <c:pt idx="421">
                  <c:v>0.18101400000000001</c:v>
                </c:pt>
                <c:pt idx="422">
                  <c:v>0.18101400000000001</c:v>
                </c:pt>
                <c:pt idx="423">
                  <c:v>0.18101400000000001</c:v>
                </c:pt>
                <c:pt idx="424">
                  <c:v>0.18101400000000001</c:v>
                </c:pt>
                <c:pt idx="425">
                  <c:v>0.18101400000000001</c:v>
                </c:pt>
                <c:pt idx="426">
                  <c:v>0.18101400000000001</c:v>
                </c:pt>
                <c:pt idx="427">
                  <c:v>0.18101400000000001</c:v>
                </c:pt>
                <c:pt idx="428">
                  <c:v>0.18101400000000001</c:v>
                </c:pt>
                <c:pt idx="429">
                  <c:v>0.18101400000000001</c:v>
                </c:pt>
                <c:pt idx="430">
                  <c:v>0.18101400000000001</c:v>
                </c:pt>
                <c:pt idx="431">
                  <c:v>0.18101400000000001</c:v>
                </c:pt>
                <c:pt idx="432">
                  <c:v>0.18101400000000001</c:v>
                </c:pt>
                <c:pt idx="433">
                  <c:v>0.18101400000000001</c:v>
                </c:pt>
                <c:pt idx="434">
                  <c:v>0.18101400000000001</c:v>
                </c:pt>
                <c:pt idx="435">
                  <c:v>0.18101400000000001</c:v>
                </c:pt>
                <c:pt idx="436">
                  <c:v>0.18101400000000001</c:v>
                </c:pt>
                <c:pt idx="437">
                  <c:v>0.18101400000000001</c:v>
                </c:pt>
                <c:pt idx="438">
                  <c:v>0.18101400000000001</c:v>
                </c:pt>
                <c:pt idx="439">
                  <c:v>0.18101400000000001</c:v>
                </c:pt>
                <c:pt idx="440">
                  <c:v>0.18101400000000001</c:v>
                </c:pt>
                <c:pt idx="441">
                  <c:v>0.18101400000000001</c:v>
                </c:pt>
                <c:pt idx="442">
                  <c:v>0.18101400000000001</c:v>
                </c:pt>
                <c:pt idx="443">
                  <c:v>0.18101400000000001</c:v>
                </c:pt>
                <c:pt idx="444">
                  <c:v>0.18101400000000001</c:v>
                </c:pt>
                <c:pt idx="445">
                  <c:v>0.18101400000000001</c:v>
                </c:pt>
                <c:pt idx="446">
                  <c:v>0.18101400000000001</c:v>
                </c:pt>
                <c:pt idx="447">
                  <c:v>0.18101400000000001</c:v>
                </c:pt>
                <c:pt idx="448">
                  <c:v>0.18101400000000001</c:v>
                </c:pt>
                <c:pt idx="449">
                  <c:v>0.18101400000000001</c:v>
                </c:pt>
                <c:pt idx="450">
                  <c:v>0.18101400000000001</c:v>
                </c:pt>
                <c:pt idx="451">
                  <c:v>0.18101400000000001</c:v>
                </c:pt>
                <c:pt idx="452">
                  <c:v>0.18101400000000001</c:v>
                </c:pt>
                <c:pt idx="453">
                  <c:v>0.18101400000000001</c:v>
                </c:pt>
                <c:pt idx="454">
                  <c:v>0.18101400000000001</c:v>
                </c:pt>
                <c:pt idx="455">
                  <c:v>0.18101400000000001</c:v>
                </c:pt>
                <c:pt idx="456">
                  <c:v>0.18101400000000001</c:v>
                </c:pt>
                <c:pt idx="457">
                  <c:v>0.18101400000000001</c:v>
                </c:pt>
                <c:pt idx="458">
                  <c:v>0.18101400000000001</c:v>
                </c:pt>
                <c:pt idx="459">
                  <c:v>0.18101400000000001</c:v>
                </c:pt>
                <c:pt idx="460">
                  <c:v>0.18101400000000001</c:v>
                </c:pt>
                <c:pt idx="461">
                  <c:v>0.18101400000000001</c:v>
                </c:pt>
                <c:pt idx="462">
                  <c:v>0.18101400000000001</c:v>
                </c:pt>
                <c:pt idx="463">
                  <c:v>0.18101400000000001</c:v>
                </c:pt>
                <c:pt idx="464">
                  <c:v>-1.086082</c:v>
                </c:pt>
                <c:pt idx="465">
                  <c:v>-6.3716809999999997</c:v>
                </c:pt>
                <c:pt idx="466">
                  <c:v>-6.9871280000000002</c:v>
                </c:pt>
                <c:pt idx="467">
                  <c:v>-11.150442</c:v>
                </c:pt>
                <c:pt idx="468">
                  <c:v>-14.372486</c:v>
                </c:pt>
                <c:pt idx="469">
                  <c:v>-16.653257</c:v>
                </c:pt>
                <c:pt idx="470">
                  <c:v>-18.934031000000001</c:v>
                </c:pt>
                <c:pt idx="471">
                  <c:v>-21.142396999999999</c:v>
                </c:pt>
                <c:pt idx="472">
                  <c:v>-23.242156999999999</c:v>
                </c:pt>
                <c:pt idx="473">
                  <c:v>-25.341915</c:v>
                </c:pt>
                <c:pt idx="474">
                  <c:v>-28.672564999999999</c:v>
                </c:pt>
                <c:pt idx="475">
                  <c:v>-31.641190999999999</c:v>
                </c:pt>
                <c:pt idx="476">
                  <c:v>-33.596138000000003</c:v>
                </c:pt>
                <c:pt idx="477">
                  <c:v>-35.623493000000003</c:v>
                </c:pt>
                <c:pt idx="478">
                  <c:v>-38.012870999999997</c:v>
                </c:pt>
                <c:pt idx="479">
                  <c:v>-40.366050999999999</c:v>
                </c:pt>
                <c:pt idx="480">
                  <c:v>-40.909092000000001</c:v>
                </c:pt>
                <c:pt idx="481">
                  <c:v>-40.981495000000002</c:v>
                </c:pt>
                <c:pt idx="482">
                  <c:v>-40.981495000000002</c:v>
                </c:pt>
                <c:pt idx="483">
                  <c:v>-41.053902000000001</c:v>
                </c:pt>
                <c:pt idx="484">
                  <c:v>-41.017699999999998</c:v>
                </c:pt>
                <c:pt idx="485">
                  <c:v>-41.053902000000001</c:v>
                </c:pt>
                <c:pt idx="486">
                  <c:v>-41.017699999999998</c:v>
                </c:pt>
                <c:pt idx="487">
                  <c:v>-41.053902000000001</c:v>
                </c:pt>
                <c:pt idx="488">
                  <c:v>-41.017699999999998</c:v>
                </c:pt>
                <c:pt idx="489">
                  <c:v>-41.053902000000001</c:v>
                </c:pt>
                <c:pt idx="490">
                  <c:v>-41.017699999999998</c:v>
                </c:pt>
                <c:pt idx="491">
                  <c:v>-41.053902000000001</c:v>
                </c:pt>
                <c:pt idx="492">
                  <c:v>-41.017699999999998</c:v>
                </c:pt>
                <c:pt idx="493">
                  <c:v>-41.053902000000001</c:v>
                </c:pt>
                <c:pt idx="494">
                  <c:v>-41.017699999999998</c:v>
                </c:pt>
                <c:pt idx="495">
                  <c:v>-41.017699999999998</c:v>
                </c:pt>
                <c:pt idx="496">
                  <c:v>-41.090102999999999</c:v>
                </c:pt>
                <c:pt idx="497">
                  <c:v>-41.126308000000002</c:v>
                </c:pt>
                <c:pt idx="498">
                  <c:v>-41.053902000000001</c:v>
                </c:pt>
                <c:pt idx="499">
                  <c:v>-41.017699999999998</c:v>
                </c:pt>
                <c:pt idx="500">
                  <c:v>-41.053902000000001</c:v>
                </c:pt>
                <c:pt idx="501">
                  <c:v>-41.017699999999998</c:v>
                </c:pt>
                <c:pt idx="502">
                  <c:v>-40.981495000000002</c:v>
                </c:pt>
                <c:pt idx="503">
                  <c:v>-41.053902000000001</c:v>
                </c:pt>
                <c:pt idx="504">
                  <c:v>-41.090102999999999</c:v>
                </c:pt>
                <c:pt idx="505">
                  <c:v>-41.090102999999999</c:v>
                </c:pt>
                <c:pt idx="506">
                  <c:v>-40.981495000000002</c:v>
                </c:pt>
                <c:pt idx="507">
                  <c:v>-41.053902000000001</c:v>
                </c:pt>
                <c:pt idx="508">
                  <c:v>-41.090102999999999</c:v>
                </c:pt>
                <c:pt idx="509">
                  <c:v>-41.090102999999999</c:v>
                </c:pt>
                <c:pt idx="510">
                  <c:v>-40.981495000000002</c:v>
                </c:pt>
                <c:pt idx="511">
                  <c:v>-40.981495000000002</c:v>
                </c:pt>
                <c:pt idx="512">
                  <c:v>-41.017699999999998</c:v>
                </c:pt>
                <c:pt idx="513">
                  <c:v>-41.053902000000001</c:v>
                </c:pt>
                <c:pt idx="514">
                  <c:v>-41.017699999999998</c:v>
                </c:pt>
                <c:pt idx="515">
                  <c:v>-41.053902000000001</c:v>
                </c:pt>
                <c:pt idx="516">
                  <c:v>-41.126308000000002</c:v>
                </c:pt>
                <c:pt idx="517">
                  <c:v>-41.126308000000002</c:v>
                </c:pt>
                <c:pt idx="518">
                  <c:v>-41.053902000000001</c:v>
                </c:pt>
                <c:pt idx="519">
                  <c:v>-41.053902000000001</c:v>
                </c:pt>
                <c:pt idx="520">
                  <c:v>-41.053902000000001</c:v>
                </c:pt>
                <c:pt idx="521">
                  <c:v>-41.017699999999998</c:v>
                </c:pt>
                <c:pt idx="522">
                  <c:v>-40.981495000000002</c:v>
                </c:pt>
                <c:pt idx="523">
                  <c:v>-41.053902000000001</c:v>
                </c:pt>
                <c:pt idx="524">
                  <c:v>-41.017699999999998</c:v>
                </c:pt>
                <c:pt idx="525">
                  <c:v>-41.017699999999998</c:v>
                </c:pt>
                <c:pt idx="526">
                  <c:v>-41.017699999999998</c:v>
                </c:pt>
                <c:pt idx="527">
                  <c:v>-41.017699999999998</c:v>
                </c:pt>
                <c:pt idx="528">
                  <c:v>-41.090102999999999</c:v>
                </c:pt>
                <c:pt idx="529">
                  <c:v>-41.126308000000002</c:v>
                </c:pt>
                <c:pt idx="530">
                  <c:v>-41.053902000000001</c:v>
                </c:pt>
                <c:pt idx="531">
                  <c:v>-41.053902000000001</c:v>
                </c:pt>
                <c:pt idx="532">
                  <c:v>-41.053902000000001</c:v>
                </c:pt>
                <c:pt idx="533">
                  <c:v>-41.053902000000001</c:v>
                </c:pt>
                <c:pt idx="534">
                  <c:v>-41.053902000000001</c:v>
                </c:pt>
                <c:pt idx="535">
                  <c:v>-41.053902000000001</c:v>
                </c:pt>
                <c:pt idx="536">
                  <c:v>-41.053902000000001</c:v>
                </c:pt>
                <c:pt idx="537">
                  <c:v>-41.053902000000001</c:v>
                </c:pt>
                <c:pt idx="538">
                  <c:v>-41.053902000000001</c:v>
                </c:pt>
                <c:pt idx="539">
                  <c:v>-41.053902000000001</c:v>
                </c:pt>
                <c:pt idx="540">
                  <c:v>-41.053902000000001</c:v>
                </c:pt>
                <c:pt idx="541">
                  <c:v>-40.981495000000002</c:v>
                </c:pt>
                <c:pt idx="542">
                  <c:v>-41.053902000000001</c:v>
                </c:pt>
                <c:pt idx="543">
                  <c:v>-40.981495000000002</c:v>
                </c:pt>
                <c:pt idx="544">
                  <c:v>-41.053902000000001</c:v>
                </c:pt>
                <c:pt idx="545">
                  <c:v>-41.053902000000001</c:v>
                </c:pt>
                <c:pt idx="546">
                  <c:v>-41.053902000000001</c:v>
                </c:pt>
                <c:pt idx="547">
                  <c:v>-41.053902000000001</c:v>
                </c:pt>
                <c:pt idx="548">
                  <c:v>-41.053902000000001</c:v>
                </c:pt>
                <c:pt idx="549">
                  <c:v>-41.126308000000002</c:v>
                </c:pt>
                <c:pt idx="550">
                  <c:v>-41.126308000000002</c:v>
                </c:pt>
                <c:pt idx="551">
                  <c:v>-41.126308000000002</c:v>
                </c:pt>
                <c:pt idx="552">
                  <c:v>-41.053902000000001</c:v>
                </c:pt>
                <c:pt idx="553">
                  <c:v>-41.053902000000001</c:v>
                </c:pt>
                <c:pt idx="554">
                  <c:v>-41.053902000000001</c:v>
                </c:pt>
                <c:pt idx="555">
                  <c:v>-41.053902000000001</c:v>
                </c:pt>
                <c:pt idx="556">
                  <c:v>-41.053902000000001</c:v>
                </c:pt>
                <c:pt idx="557">
                  <c:v>-41.053902000000001</c:v>
                </c:pt>
                <c:pt idx="558">
                  <c:v>-41.053902000000001</c:v>
                </c:pt>
                <c:pt idx="559">
                  <c:v>-41.053902000000001</c:v>
                </c:pt>
                <c:pt idx="560">
                  <c:v>-41.017699999999998</c:v>
                </c:pt>
                <c:pt idx="561">
                  <c:v>-41.126308000000002</c:v>
                </c:pt>
                <c:pt idx="562">
                  <c:v>-41.017699999999998</c:v>
                </c:pt>
                <c:pt idx="563">
                  <c:v>-40.981495000000002</c:v>
                </c:pt>
                <c:pt idx="564">
                  <c:v>-41.126308000000002</c:v>
                </c:pt>
                <c:pt idx="565">
                  <c:v>-41.090102999999999</c:v>
                </c:pt>
                <c:pt idx="566">
                  <c:v>-40.981495000000002</c:v>
                </c:pt>
                <c:pt idx="567">
                  <c:v>-41.126308000000002</c:v>
                </c:pt>
                <c:pt idx="568">
                  <c:v>-41.053902000000001</c:v>
                </c:pt>
                <c:pt idx="569">
                  <c:v>-40.981495000000002</c:v>
                </c:pt>
                <c:pt idx="570">
                  <c:v>-41.090102999999999</c:v>
                </c:pt>
                <c:pt idx="571">
                  <c:v>-41.126308000000002</c:v>
                </c:pt>
                <c:pt idx="572">
                  <c:v>-41.126308000000002</c:v>
                </c:pt>
                <c:pt idx="573">
                  <c:v>-41.017699999999998</c:v>
                </c:pt>
                <c:pt idx="574">
                  <c:v>-40.981495000000002</c:v>
                </c:pt>
                <c:pt idx="575">
                  <c:v>-41.126308000000002</c:v>
                </c:pt>
                <c:pt idx="576">
                  <c:v>-41.053902000000001</c:v>
                </c:pt>
                <c:pt idx="577">
                  <c:v>-41.126308000000002</c:v>
                </c:pt>
                <c:pt idx="578">
                  <c:v>-41.053902000000001</c:v>
                </c:pt>
                <c:pt idx="579">
                  <c:v>-41.053902000000001</c:v>
                </c:pt>
                <c:pt idx="580">
                  <c:v>-41.053902000000001</c:v>
                </c:pt>
                <c:pt idx="581">
                  <c:v>-41.053902000000001</c:v>
                </c:pt>
                <c:pt idx="582">
                  <c:v>-41.053902000000001</c:v>
                </c:pt>
                <c:pt idx="583">
                  <c:v>-41.053902000000001</c:v>
                </c:pt>
                <c:pt idx="584">
                  <c:v>-41.053902000000001</c:v>
                </c:pt>
                <c:pt idx="585">
                  <c:v>-41.053902000000001</c:v>
                </c:pt>
                <c:pt idx="586">
                  <c:v>-41.053902000000001</c:v>
                </c:pt>
                <c:pt idx="587">
                  <c:v>-41.053902000000001</c:v>
                </c:pt>
                <c:pt idx="588">
                  <c:v>-41.053902000000001</c:v>
                </c:pt>
                <c:pt idx="589">
                  <c:v>-41.053902000000001</c:v>
                </c:pt>
                <c:pt idx="590">
                  <c:v>-40.981495000000002</c:v>
                </c:pt>
                <c:pt idx="591">
                  <c:v>-41.053902000000001</c:v>
                </c:pt>
                <c:pt idx="592">
                  <c:v>-41.090102999999999</c:v>
                </c:pt>
                <c:pt idx="593">
                  <c:v>-41.126308000000002</c:v>
                </c:pt>
                <c:pt idx="594">
                  <c:v>-41.053902000000001</c:v>
                </c:pt>
                <c:pt idx="595">
                  <c:v>-40.981495000000002</c:v>
                </c:pt>
                <c:pt idx="596">
                  <c:v>-41.017699999999998</c:v>
                </c:pt>
                <c:pt idx="597">
                  <c:v>-41.090102999999999</c:v>
                </c:pt>
                <c:pt idx="598">
                  <c:v>-41.126308000000002</c:v>
                </c:pt>
                <c:pt idx="599">
                  <c:v>-41.126308000000002</c:v>
                </c:pt>
                <c:pt idx="600">
                  <c:v>-40.981495000000002</c:v>
                </c:pt>
                <c:pt idx="601">
                  <c:v>-41.017699999999998</c:v>
                </c:pt>
                <c:pt idx="602">
                  <c:v>-41.090102999999999</c:v>
                </c:pt>
                <c:pt idx="603">
                  <c:v>-41.126308000000002</c:v>
                </c:pt>
                <c:pt idx="604">
                  <c:v>-41.053902000000001</c:v>
                </c:pt>
                <c:pt idx="605">
                  <c:v>-41.017699999999998</c:v>
                </c:pt>
                <c:pt idx="606">
                  <c:v>-41.090102999999999</c:v>
                </c:pt>
                <c:pt idx="607">
                  <c:v>-41.126308000000002</c:v>
                </c:pt>
                <c:pt idx="608">
                  <c:v>-41.053902000000001</c:v>
                </c:pt>
                <c:pt idx="609">
                  <c:v>-40.981495000000002</c:v>
                </c:pt>
                <c:pt idx="610">
                  <c:v>-41.053902000000001</c:v>
                </c:pt>
                <c:pt idx="611">
                  <c:v>-41.090102999999999</c:v>
                </c:pt>
                <c:pt idx="612">
                  <c:v>-41.126308000000002</c:v>
                </c:pt>
                <c:pt idx="613">
                  <c:v>-41.053902000000001</c:v>
                </c:pt>
                <c:pt idx="614">
                  <c:v>-40.981495000000002</c:v>
                </c:pt>
                <c:pt idx="615">
                  <c:v>-41.017699999999998</c:v>
                </c:pt>
                <c:pt idx="616">
                  <c:v>-41.090102999999999</c:v>
                </c:pt>
                <c:pt idx="617">
                  <c:v>-41.126308000000002</c:v>
                </c:pt>
                <c:pt idx="618">
                  <c:v>-41.053902000000001</c:v>
                </c:pt>
                <c:pt idx="619">
                  <c:v>-40.981495000000002</c:v>
                </c:pt>
                <c:pt idx="620">
                  <c:v>-41.053902000000001</c:v>
                </c:pt>
                <c:pt idx="621">
                  <c:v>-41.126308000000002</c:v>
                </c:pt>
                <c:pt idx="622">
                  <c:v>-41.126308000000002</c:v>
                </c:pt>
                <c:pt idx="623">
                  <c:v>-40.981495000000002</c:v>
                </c:pt>
                <c:pt idx="624">
                  <c:v>-41.053902000000001</c:v>
                </c:pt>
                <c:pt idx="625">
                  <c:v>-41.126308000000002</c:v>
                </c:pt>
                <c:pt idx="626">
                  <c:v>-41.126308000000002</c:v>
                </c:pt>
                <c:pt idx="627">
                  <c:v>-40.981495000000002</c:v>
                </c:pt>
                <c:pt idx="628">
                  <c:v>-41.090102999999999</c:v>
                </c:pt>
                <c:pt idx="629">
                  <c:v>-41.126308000000002</c:v>
                </c:pt>
                <c:pt idx="630">
                  <c:v>-41.053902000000001</c:v>
                </c:pt>
                <c:pt idx="631">
                  <c:v>-40.981495000000002</c:v>
                </c:pt>
                <c:pt idx="632">
                  <c:v>-41.090102999999999</c:v>
                </c:pt>
                <c:pt idx="633">
                  <c:v>-41.126308000000002</c:v>
                </c:pt>
                <c:pt idx="634">
                  <c:v>-41.053902000000001</c:v>
                </c:pt>
                <c:pt idx="635">
                  <c:v>-41.017699999999998</c:v>
                </c:pt>
                <c:pt idx="636">
                  <c:v>-41.126308000000002</c:v>
                </c:pt>
                <c:pt idx="637">
                  <c:v>-41.126308000000002</c:v>
                </c:pt>
                <c:pt idx="638">
                  <c:v>-40.981495000000002</c:v>
                </c:pt>
                <c:pt idx="639">
                  <c:v>-41.017699999999998</c:v>
                </c:pt>
                <c:pt idx="640">
                  <c:v>-41.090102999999999</c:v>
                </c:pt>
                <c:pt idx="641">
                  <c:v>-41.126308000000002</c:v>
                </c:pt>
                <c:pt idx="642">
                  <c:v>-41.053902000000001</c:v>
                </c:pt>
                <c:pt idx="643">
                  <c:v>-40.981495000000002</c:v>
                </c:pt>
                <c:pt idx="644">
                  <c:v>-41.017699999999998</c:v>
                </c:pt>
                <c:pt idx="645">
                  <c:v>-41.126308000000002</c:v>
                </c:pt>
                <c:pt idx="646">
                  <c:v>-41.053902000000001</c:v>
                </c:pt>
                <c:pt idx="647">
                  <c:v>-40.981495000000002</c:v>
                </c:pt>
                <c:pt idx="648">
                  <c:v>-41.053902000000001</c:v>
                </c:pt>
                <c:pt idx="649">
                  <c:v>-41.126308000000002</c:v>
                </c:pt>
                <c:pt idx="650">
                  <c:v>-41.126308000000002</c:v>
                </c:pt>
                <c:pt idx="651">
                  <c:v>-41.053902000000001</c:v>
                </c:pt>
                <c:pt idx="652">
                  <c:v>-40.981495000000002</c:v>
                </c:pt>
                <c:pt idx="653">
                  <c:v>-41.053902000000001</c:v>
                </c:pt>
                <c:pt idx="654">
                  <c:v>-41.126308000000002</c:v>
                </c:pt>
                <c:pt idx="655">
                  <c:v>-41.126308000000002</c:v>
                </c:pt>
                <c:pt idx="656">
                  <c:v>-40.981495000000002</c:v>
                </c:pt>
                <c:pt idx="657">
                  <c:v>-41.017699999999998</c:v>
                </c:pt>
                <c:pt idx="658">
                  <c:v>-41.090102999999999</c:v>
                </c:pt>
                <c:pt idx="659">
                  <c:v>-41.126308000000002</c:v>
                </c:pt>
                <c:pt idx="660">
                  <c:v>-41.126308000000002</c:v>
                </c:pt>
                <c:pt idx="661">
                  <c:v>-40.981495000000002</c:v>
                </c:pt>
                <c:pt idx="662">
                  <c:v>-41.017699999999998</c:v>
                </c:pt>
                <c:pt idx="663">
                  <c:v>-41.090102999999999</c:v>
                </c:pt>
                <c:pt idx="664">
                  <c:v>-41.126308000000002</c:v>
                </c:pt>
                <c:pt idx="665">
                  <c:v>-41.126308000000002</c:v>
                </c:pt>
                <c:pt idx="666">
                  <c:v>-40.981495000000002</c:v>
                </c:pt>
                <c:pt idx="667">
                  <c:v>-40.981495000000002</c:v>
                </c:pt>
                <c:pt idx="668">
                  <c:v>-41.090102999999999</c:v>
                </c:pt>
                <c:pt idx="669">
                  <c:v>-41.126308000000002</c:v>
                </c:pt>
                <c:pt idx="670">
                  <c:v>-40.981495000000002</c:v>
                </c:pt>
                <c:pt idx="671">
                  <c:v>-41.017699999999998</c:v>
                </c:pt>
                <c:pt idx="672">
                  <c:v>-41.090102999999999</c:v>
                </c:pt>
                <c:pt idx="673">
                  <c:v>-41.126308000000002</c:v>
                </c:pt>
                <c:pt idx="674">
                  <c:v>-41.126308000000002</c:v>
                </c:pt>
                <c:pt idx="675">
                  <c:v>-40.981495000000002</c:v>
                </c:pt>
                <c:pt idx="676">
                  <c:v>-41.017699999999998</c:v>
                </c:pt>
                <c:pt idx="677">
                  <c:v>-41.126308000000002</c:v>
                </c:pt>
                <c:pt idx="678">
                  <c:v>-41.126308000000002</c:v>
                </c:pt>
                <c:pt idx="679">
                  <c:v>-40.981495000000002</c:v>
                </c:pt>
                <c:pt idx="680">
                  <c:v>-41.017699999999998</c:v>
                </c:pt>
                <c:pt idx="681">
                  <c:v>-41.053902000000001</c:v>
                </c:pt>
                <c:pt idx="682">
                  <c:v>-41.126308000000002</c:v>
                </c:pt>
                <c:pt idx="683">
                  <c:v>-41.126308000000002</c:v>
                </c:pt>
                <c:pt idx="684">
                  <c:v>-40.981495000000002</c:v>
                </c:pt>
                <c:pt idx="685">
                  <c:v>-41.017699999999998</c:v>
                </c:pt>
                <c:pt idx="686">
                  <c:v>-41.090102999999999</c:v>
                </c:pt>
                <c:pt idx="687">
                  <c:v>-41.126308000000002</c:v>
                </c:pt>
                <c:pt idx="688">
                  <c:v>-41.126308000000002</c:v>
                </c:pt>
                <c:pt idx="689">
                  <c:v>-40.981495000000002</c:v>
                </c:pt>
                <c:pt idx="690">
                  <c:v>-41.017699999999998</c:v>
                </c:pt>
                <c:pt idx="691">
                  <c:v>-41.053902000000001</c:v>
                </c:pt>
                <c:pt idx="692">
                  <c:v>-41.053902000000001</c:v>
                </c:pt>
                <c:pt idx="693">
                  <c:v>-41.053902000000001</c:v>
                </c:pt>
                <c:pt idx="694">
                  <c:v>-41.053902000000001</c:v>
                </c:pt>
                <c:pt idx="695">
                  <c:v>-41.053902000000001</c:v>
                </c:pt>
                <c:pt idx="696">
                  <c:v>-41.053902000000001</c:v>
                </c:pt>
                <c:pt idx="697">
                  <c:v>-41.053902000000001</c:v>
                </c:pt>
                <c:pt idx="698">
                  <c:v>-41.053902000000001</c:v>
                </c:pt>
                <c:pt idx="699">
                  <c:v>-41.053902000000001</c:v>
                </c:pt>
                <c:pt idx="700">
                  <c:v>-41.053902000000001</c:v>
                </c:pt>
                <c:pt idx="701">
                  <c:v>-41.053902000000001</c:v>
                </c:pt>
                <c:pt idx="702">
                  <c:v>-41.053902000000001</c:v>
                </c:pt>
                <c:pt idx="703">
                  <c:v>-41.053902000000001</c:v>
                </c:pt>
                <c:pt idx="704">
                  <c:v>-41.053902000000001</c:v>
                </c:pt>
                <c:pt idx="705">
                  <c:v>-41.017699999999998</c:v>
                </c:pt>
                <c:pt idx="706">
                  <c:v>-40.764277999999997</c:v>
                </c:pt>
                <c:pt idx="707">
                  <c:v>-40.402251999999997</c:v>
                </c:pt>
                <c:pt idx="708">
                  <c:v>-40.293644</c:v>
                </c:pt>
                <c:pt idx="709">
                  <c:v>-39.967818999999999</c:v>
                </c:pt>
                <c:pt idx="710">
                  <c:v>-39.714401000000002</c:v>
                </c:pt>
                <c:pt idx="711">
                  <c:v>-39.678199999999997</c:v>
                </c:pt>
                <c:pt idx="712">
                  <c:v>-39.388576999999998</c:v>
                </c:pt>
                <c:pt idx="713">
                  <c:v>-39.17136</c:v>
                </c:pt>
                <c:pt idx="714">
                  <c:v>-38.881737000000001</c:v>
                </c:pt>
                <c:pt idx="715">
                  <c:v>-38.302494000000003</c:v>
                </c:pt>
                <c:pt idx="716">
                  <c:v>-38.049075999999999</c:v>
                </c:pt>
                <c:pt idx="717">
                  <c:v>-37.904263</c:v>
                </c:pt>
                <c:pt idx="718">
                  <c:v>-37.469830000000002</c:v>
                </c:pt>
                <c:pt idx="719">
                  <c:v>-37.071601999999999</c:v>
                </c:pt>
                <c:pt idx="720">
                  <c:v>-36.637169</c:v>
                </c:pt>
                <c:pt idx="721">
                  <c:v>-36.564762000000002</c:v>
                </c:pt>
                <c:pt idx="722">
                  <c:v>-36.238937</c:v>
                </c:pt>
                <c:pt idx="723">
                  <c:v>-36.057926000000002</c:v>
                </c:pt>
                <c:pt idx="724">
                  <c:v>-36.057926000000002</c:v>
                </c:pt>
                <c:pt idx="725">
                  <c:v>-36.057926000000002</c:v>
                </c:pt>
                <c:pt idx="726">
                  <c:v>-36.057926000000002</c:v>
                </c:pt>
                <c:pt idx="727">
                  <c:v>-36.057926000000002</c:v>
                </c:pt>
                <c:pt idx="728">
                  <c:v>-36.057926000000002</c:v>
                </c:pt>
                <c:pt idx="729">
                  <c:v>-36.057926000000002</c:v>
                </c:pt>
                <c:pt idx="730">
                  <c:v>-36.057926000000002</c:v>
                </c:pt>
                <c:pt idx="731">
                  <c:v>-36.057926000000002</c:v>
                </c:pt>
                <c:pt idx="732">
                  <c:v>-36.057926000000002</c:v>
                </c:pt>
                <c:pt idx="733">
                  <c:v>-36.057926000000002</c:v>
                </c:pt>
                <c:pt idx="734">
                  <c:v>-36.057926000000002</c:v>
                </c:pt>
                <c:pt idx="735">
                  <c:v>-36.057926000000002</c:v>
                </c:pt>
                <c:pt idx="736">
                  <c:v>-36.057926000000002</c:v>
                </c:pt>
                <c:pt idx="737">
                  <c:v>-36.057926000000002</c:v>
                </c:pt>
                <c:pt idx="738">
                  <c:v>-36.057926000000002</c:v>
                </c:pt>
                <c:pt idx="739">
                  <c:v>-36.057926000000002</c:v>
                </c:pt>
                <c:pt idx="740">
                  <c:v>-36.057926000000002</c:v>
                </c:pt>
                <c:pt idx="741">
                  <c:v>-36.057926000000002</c:v>
                </c:pt>
                <c:pt idx="742">
                  <c:v>-36.057926000000002</c:v>
                </c:pt>
                <c:pt idx="743">
                  <c:v>-36.057926000000002</c:v>
                </c:pt>
                <c:pt idx="744">
                  <c:v>-36.057926000000002</c:v>
                </c:pt>
                <c:pt idx="745">
                  <c:v>-36.057926000000002</c:v>
                </c:pt>
                <c:pt idx="746">
                  <c:v>-36.057926000000002</c:v>
                </c:pt>
                <c:pt idx="747">
                  <c:v>-36.057926000000002</c:v>
                </c:pt>
                <c:pt idx="748">
                  <c:v>-36.057926000000002</c:v>
                </c:pt>
                <c:pt idx="749">
                  <c:v>-36.057926000000002</c:v>
                </c:pt>
                <c:pt idx="750">
                  <c:v>-36.057926000000002</c:v>
                </c:pt>
                <c:pt idx="751">
                  <c:v>-36.057926000000002</c:v>
                </c:pt>
                <c:pt idx="752">
                  <c:v>-36.057926000000002</c:v>
                </c:pt>
                <c:pt idx="753">
                  <c:v>-36.057926000000002</c:v>
                </c:pt>
                <c:pt idx="754">
                  <c:v>-36.057926000000002</c:v>
                </c:pt>
                <c:pt idx="755">
                  <c:v>-36.057926000000002</c:v>
                </c:pt>
                <c:pt idx="756">
                  <c:v>-36.057926000000002</c:v>
                </c:pt>
                <c:pt idx="757">
                  <c:v>-36.057926000000002</c:v>
                </c:pt>
                <c:pt idx="758">
                  <c:v>-36.057926000000002</c:v>
                </c:pt>
                <c:pt idx="759">
                  <c:v>-36.057926000000002</c:v>
                </c:pt>
                <c:pt idx="760">
                  <c:v>-36.057926000000002</c:v>
                </c:pt>
                <c:pt idx="761">
                  <c:v>-36.057926000000002</c:v>
                </c:pt>
                <c:pt idx="762">
                  <c:v>-36.057926000000002</c:v>
                </c:pt>
                <c:pt idx="763">
                  <c:v>-36.057926000000002</c:v>
                </c:pt>
                <c:pt idx="764">
                  <c:v>-36.057926000000002</c:v>
                </c:pt>
                <c:pt idx="765">
                  <c:v>-36.057926000000002</c:v>
                </c:pt>
                <c:pt idx="766">
                  <c:v>-36.057926000000002</c:v>
                </c:pt>
                <c:pt idx="767">
                  <c:v>-36.057926000000002</c:v>
                </c:pt>
                <c:pt idx="768">
                  <c:v>-36.057926000000002</c:v>
                </c:pt>
                <c:pt idx="769">
                  <c:v>-36.057926000000002</c:v>
                </c:pt>
                <c:pt idx="770">
                  <c:v>-36.057926000000002</c:v>
                </c:pt>
                <c:pt idx="771">
                  <c:v>-36.057926000000002</c:v>
                </c:pt>
                <c:pt idx="772">
                  <c:v>-36.057926000000002</c:v>
                </c:pt>
                <c:pt idx="773">
                  <c:v>-36.057926000000002</c:v>
                </c:pt>
                <c:pt idx="774">
                  <c:v>-36.057926000000002</c:v>
                </c:pt>
                <c:pt idx="775">
                  <c:v>-36.057926000000002</c:v>
                </c:pt>
                <c:pt idx="776">
                  <c:v>-36.057926000000002</c:v>
                </c:pt>
                <c:pt idx="777">
                  <c:v>-36.057926000000002</c:v>
                </c:pt>
                <c:pt idx="778">
                  <c:v>-36.057926000000002</c:v>
                </c:pt>
                <c:pt idx="779">
                  <c:v>-36.057926000000002</c:v>
                </c:pt>
                <c:pt idx="780">
                  <c:v>-36.057926000000002</c:v>
                </c:pt>
                <c:pt idx="781">
                  <c:v>-36.057926000000002</c:v>
                </c:pt>
                <c:pt idx="782">
                  <c:v>-36.057926000000002</c:v>
                </c:pt>
                <c:pt idx="783">
                  <c:v>-36.057926000000002</c:v>
                </c:pt>
                <c:pt idx="784">
                  <c:v>-36.057926000000002</c:v>
                </c:pt>
                <c:pt idx="785">
                  <c:v>-36.057926000000002</c:v>
                </c:pt>
                <c:pt idx="786">
                  <c:v>-36.057926000000002</c:v>
                </c:pt>
                <c:pt idx="787">
                  <c:v>-36.057926000000002</c:v>
                </c:pt>
                <c:pt idx="788">
                  <c:v>-36.057926000000002</c:v>
                </c:pt>
                <c:pt idx="789">
                  <c:v>-36.057926000000002</c:v>
                </c:pt>
                <c:pt idx="790">
                  <c:v>-36.057926000000002</c:v>
                </c:pt>
                <c:pt idx="791">
                  <c:v>-36.057926000000002</c:v>
                </c:pt>
                <c:pt idx="792">
                  <c:v>-36.057926000000002</c:v>
                </c:pt>
                <c:pt idx="793">
                  <c:v>-36.057926000000002</c:v>
                </c:pt>
                <c:pt idx="794">
                  <c:v>-36.057926000000002</c:v>
                </c:pt>
                <c:pt idx="795">
                  <c:v>-36.057926000000002</c:v>
                </c:pt>
                <c:pt idx="796">
                  <c:v>-36.057926000000002</c:v>
                </c:pt>
                <c:pt idx="797">
                  <c:v>-36.057926000000002</c:v>
                </c:pt>
                <c:pt idx="798">
                  <c:v>-36.057926000000002</c:v>
                </c:pt>
                <c:pt idx="799">
                  <c:v>-36.057926000000002</c:v>
                </c:pt>
                <c:pt idx="800">
                  <c:v>-36.057926000000002</c:v>
                </c:pt>
                <c:pt idx="801">
                  <c:v>-36.057926000000002</c:v>
                </c:pt>
                <c:pt idx="802">
                  <c:v>-36.057926000000002</c:v>
                </c:pt>
                <c:pt idx="803">
                  <c:v>-36.057926000000002</c:v>
                </c:pt>
                <c:pt idx="804">
                  <c:v>-36.057926000000002</c:v>
                </c:pt>
                <c:pt idx="805">
                  <c:v>-36.057926000000002</c:v>
                </c:pt>
                <c:pt idx="806">
                  <c:v>-36.057926000000002</c:v>
                </c:pt>
                <c:pt idx="807">
                  <c:v>-36.057926000000002</c:v>
                </c:pt>
                <c:pt idx="808">
                  <c:v>-36.057926000000002</c:v>
                </c:pt>
                <c:pt idx="809">
                  <c:v>-36.057926000000002</c:v>
                </c:pt>
                <c:pt idx="810">
                  <c:v>-36.057926000000002</c:v>
                </c:pt>
                <c:pt idx="811">
                  <c:v>-36.057926000000002</c:v>
                </c:pt>
                <c:pt idx="812">
                  <c:v>-36.057926000000002</c:v>
                </c:pt>
                <c:pt idx="813">
                  <c:v>-36.057926000000002</c:v>
                </c:pt>
                <c:pt idx="814">
                  <c:v>-36.057926000000002</c:v>
                </c:pt>
                <c:pt idx="815">
                  <c:v>-36.057926000000002</c:v>
                </c:pt>
                <c:pt idx="816">
                  <c:v>-36.057926000000002</c:v>
                </c:pt>
                <c:pt idx="817">
                  <c:v>-36.057926000000002</c:v>
                </c:pt>
                <c:pt idx="818">
                  <c:v>-36.057926000000002</c:v>
                </c:pt>
                <c:pt idx="819">
                  <c:v>-36.057926000000002</c:v>
                </c:pt>
                <c:pt idx="820">
                  <c:v>-36.057926000000002</c:v>
                </c:pt>
                <c:pt idx="821">
                  <c:v>-36.057926000000002</c:v>
                </c:pt>
                <c:pt idx="822">
                  <c:v>-36.057926000000002</c:v>
                </c:pt>
                <c:pt idx="823">
                  <c:v>-36.057926000000002</c:v>
                </c:pt>
                <c:pt idx="824">
                  <c:v>-36.057926000000002</c:v>
                </c:pt>
                <c:pt idx="825">
                  <c:v>-36.057926000000002</c:v>
                </c:pt>
                <c:pt idx="826">
                  <c:v>-36.057926000000002</c:v>
                </c:pt>
                <c:pt idx="827">
                  <c:v>-36.057926000000002</c:v>
                </c:pt>
                <c:pt idx="828">
                  <c:v>-36.057926000000002</c:v>
                </c:pt>
                <c:pt idx="829">
                  <c:v>-36.057926000000002</c:v>
                </c:pt>
                <c:pt idx="830">
                  <c:v>-36.057926000000002</c:v>
                </c:pt>
                <c:pt idx="831">
                  <c:v>-36.057926000000002</c:v>
                </c:pt>
                <c:pt idx="832">
                  <c:v>-36.057926000000002</c:v>
                </c:pt>
                <c:pt idx="833">
                  <c:v>-36.057926000000002</c:v>
                </c:pt>
                <c:pt idx="834">
                  <c:v>-36.057926000000002</c:v>
                </c:pt>
                <c:pt idx="835">
                  <c:v>-36.057926000000002</c:v>
                </c:pt>
                <c:pt idx="836">
                  <c:v>-36.057926000000002</c:v>
                </c:pt>
                <c:pt idx="837">
                  <c:v>-36.057926000000002</c:v>
                </c:pt>
                <c:pt idx="838">
                  <c:v>-36.057926000000002</c:v>
                </c:pt>
                <c:pt idx="839">
                  <c:v>-36.057926000000002</c:v>
                </c:pt>
                <c:pt idx="840">
                  <c:v>-36.057926000000002</c:v>
                </c:pt>
                <c:pt idx="841">
                  <c:v>-36.057926000000002</c:v>
                </c:pt>
                <c:pt idx="842">
                  <c:v>-36.057926000000002</c:v>
                </c:pt>
                <c:pt idx="843">
                  <c:v>-36.057926000000002</c:v>
                </c:pt>
                <c:pt idx="844">
                  <c:v>-36.057926000000002</c:v>
                </c:pt>
                <c:pt idx="845">
                  <c:v>-36.057926000000002</c:v>
                </c:pt>
                <c:pt idx="846">
                  <c:v>-36.057926000000002</c:v>
                </c:pt>
                <c:pt idx="847">
                  <c:v>-36.057926000000002</c:v>
                </c:pt>
                <c:pt idx="848">
                  <c:v>-36.057926000000002</c:v>
                </c:pt>
                <c:pt idx="849">
                  <c:v>-36.057926000000002</c:v>
                </c:pt>
                <c:pt idx="850">
                  <c:v>-36.057926000000002</c:v>
                </c:pt>
                <c:pt idx="851">
                  <c:v>-36.057926000000002</c:v>
                </c:pt>
                <c:pt idx="852">
                  <c:v>-36.057926000000002</c:v>
                </c:pt>
                <c:pt idx="853">
                  <c:v>-36.057926000000002</c:v>
                </c:pt>
                <c:pt idx="854">
                  <c:v>-36.057926000000002</c:v>
                </c:pt>
                <c:pt idx="855">
                  <c:v>-36.057926000000002</c:v>
                </c:pt>
                <c:pt idx="856">
                  <c:v>-36.057926000000002</c:v>
                </c:pt>
                <c:pt idx="857">
                  <c:v>-36.057926000000002</c:v>
                </c:pt>
                <c:pt idx="858">
                  <c:v>-36.057926000000002</c:v>
                </c:pt>
                <c:pt idx="859">
                  <c:v>-36.057926000000002</c:v>
                </c:pt>
                <c:pt idx="860">
                  <c:v>-36.057926000000002</c:v>
                </c:pt>
                <c:pt idx="861">
                  <c:v>-36.057926000000002</c:v>
                </c:pt>
                <c:pt idx="862">
                  <c:v>-36.057926000000002</c:v>
                </c:pt>
                <c:pt idx="863">
                  <c:v>-36.057926000000002</c:v>
                </c:pt>
                <c:pt idx="864">
                  <c:v>-36.057926000000002</c:v>
                </c:pt>
                <c:pt idx="865">
                  <c:v>-36.057926000000002</c:v>
                </c:pt>
                <c:pt idx="866">
                  <c:v>-36.057926000000002</c:v>
                </c:pt>
                <c:pt idx="867">
                  <c:v>-36.057926000000002</c:v>
                </c:pt>
                <c:pt idx="868">
                  <c:v>-36.057926000000002</c:v>
                </c:pt>
                <c:pt idx="869">
                  <c:v>-36.057926000000002</c:v>
                </c:pt>
                <c:pt idx="870">
                  <c:v>-36.057926000000002</c:v>
                </c:pt>
                <c:pt idx="871">
                  <c:v>-36.057926000000002</c:v>
                </c:pt>
                <c:pt idx="872">
                  <c:v>-36.057926000000002</c:v>
                </c:pt>
                <c:pt idx="873">
                  <c:v>-36.057926000000002</c:v>
                </c:pt>
                <c:pt idx="874">
                  <c:v>-36.057926000000002</c:v>
                </c:pt>
                <c:pt idx="875">
                  <c:v>-36.057926000000002</c:v>
                </c:pt>
                <c:pt idx="876">
                  <c:v>-36.057926000000002</c:v>
                </c:pt>
                <c:pt idx="877">
                  <c:v>-36.057926000000002</c:v>
                </c:pt>
                <c:pt idx="878">
                  <c:v>-36.057926000000002</c:v>
                </c:pt>
                <c:pt idx="879">
                  <c:v>-36.057926000000002</c:v>
                </c:pt>
                <c:pt idx="880">
                  <c:v>-36.057926000000002</c:v>
                </c:pt>
                <c:pt idx="881">
                  <c:v>-36.057926000000002</c:v>
                </c:pt>
                <c:pt idx="882">
                  <c:v>-36.057926000000002</c:v>
                </c:pt>
                <c:pt idx="883">
                  <c:v>-36.057926000000002</c:v>
                </c:pt>
                <c:pt idx="884">
                  <c:v>-36.057926000000002</c:v>
                </c:pt>
                <c:pt idx="885">
                  <c:v>-36.057926000000002</c:v>
                </c:pt>
                <c:pt idx="886">
                  <c:v>-36.057926000000002</c:v>
                </c:pt>
                <c:pt idx="887">
                  <c:v>-36.057926000000002</c:v>
                </c:pt>
                <c:pt idx="888">
                  <c:v>-36.057926000000002</c:v>
                </c:pt>
                <c:pt idx="889">
                  <c:v>-36.057926000000002</c:v>
                </c:pt>
                <c:pt idx="890">
                  <c:v>-36.057926000000002</c:v>
                </c:pt>
                <c:pt idx="891">
                  <c:v>-36.057926000000002</c:v>
                </c:pt>
                <c:pt idx="892">
                  <c:v>-36.057926000000002</c:v>
                </c:pt>
                <c:pt idx="893">
                  <c:v>-36.057926000000002</c:v>
                </c:pt>
                <c:pt idx="894">
                  <c:v>-36.057926000000002</c:v>
                </c:pt>
                <c:pt idx="895">
                  <c:v>-36.057926000000002</c:v>
                </c:pt>
                <c:pt idx="896">
                  <c:v>-36.057926000000002</c:v>
                </c:pt>
                <c:pt idx="897">
                  <c:v>-36.057926000000002</c:v>
                </c:pt>
                <c:pt idx="898">
                  <c:v>-36.057926000000002</c:v>
                </c:pt>
                <c:pt idx="899">
                  <c:v>-36.057926000000002</c:v>
                </c:pt>
                <c:pt idx="900">
                  <c:v>-36.057926000000002</c:v>
                </c:pt>
                <c:pt idx="901">
                  <c:v>-36.057926000000002</c:v>
                </c:pt>
                <c:pt idx="902">
                  <c:v>-36.057926000000002</c:v>
                </c:pt>
                <c:pt idx="903">
                  <c:v>-36.057926000000002</c:v>
                </c:pt>
                <c:pt idx="904">
                  <c:v>-36.057926000000002</c:v>
                </c:pt>
                <c:pt idx="905">
                  <c:v>-36.057926000000002</c:v>
                </c:pt>
                <c:pt idx="906">
                  <c:v>-36.057926000000002</c:v>
                </c:pt>
                <c:pt idx="907">
                  <c:v>-36.057926000000002</c:v>
                </c:pt>
                <c:pt idx="908">
                  <c:v>-36.057926000000002</c:v>
                </c:pt>
                <c:pt idx="909">
                  <c:v>-36.057926000000002</c:v>
                </c:pt>
                <c:pt idx="910">
                  <c:v>-36.057926000000002</c:v>
                </c:pt>
                <c:pt idx="911">
                  <c:v>-36.057926000000002</c:v>
                </c:pt>
                <c:pt idx="912">
                  <c:v>-36.057926000000002</c:v>
                </c:pt>
                <c:pt idx="913">
                  <c:v>-36.057926000000002</c:v>
                </c:pt>
                <c:pt idx="914">
                  <c:v>-36.094127999999998</c:v>
                </c:pt>
                <c:pt idx="915">
                  <c:v>-36.130329000000003</c:v>
                </c:pt>
                <c:pt idx="916">
                  <c:v>-36.347546000000001</c:v>
                </c:pt>
                <c:pt idx="917">
                  <c:v>-36.275143</c:v>
                </c:pt>
                <c:pt idx="918">
                  <c:v>-36.781979</c:v>
                </c:pt>
                <c:pt idx="919">
                  <c:v>-37.216411999999998</c:v>
                </c:pt>
                <c:pt idx="920">
                  <c:v>-37.469830000000002</c:v>
                </c:pt>
                <c:pt idx="921">
                  <c:v>-38.157684000000003</c:v>
                </c:pt>
                <c:pt idx="922">
                  <c:v>-38.519711000000001</c:v>
                </c:pt>
                <c:pt idx="923">
                  <c:v>-38.954143999999999</c:v>
                </c:pt>
                <c:pt idx="924">
                  <c:v>-39.460982999999999</c:v>
                </c:pt>
                <c:pt idx="925">
                  <c:v>-39.895412</c:v>
                </c:pt>
                <c:pt idx="926">
                  <c:v>-40.329844999999999</c:v>
                </c:pt>
                <c:pt idx="927">
                  <c:v>-40.836685000000003</c:v>
                </c:pt>
                <c:pt idx="928">
                  <c:v>-41.379725999999998</c:v>
                </c:pt>
                <c:pt idx="929">
                  <c:v>-41.922767999999998</c:v>
                </c:pt>
                <c:pt idx="930">
                  <c:v>-42.139983999999998</c:v>
                </c:pt>
                <c:pt idx="931">
                  <c:v>-42.864040000000003</c:v>
                </c:pt>
                <c:pt idx="932">
                  <c:v>-43.189864999999998</c:v>
                </c:pt>
                <c:pt idx="933">
                  <c:v>-43.588093000000001</c:v>
                </c:pt>
                <c:pt idx="934">
                  <c:v>-44.239742</c:v>
                </c:pt>
                <c:pt idx="935">
                  <c:v>-44.746581999999997</c:v>
                </c:pt>
                <c:pt idx="936">
                  <c:v>-45.036200999999998</c:v>
                </c:pt>
                <c:pt idx="937">
                  <c:v>-45.325825000000002</c:v>
                </c:pt>
                <c:pt idx="938">
                  <c:v>-45.615448000000001</c:v>
                </c:pt>
                <c:pt idx="939">
                  <c:v>-45.543041000000002</c:v>
                </c:pt>
                <c:pt idx="940">
                  <c:v>-45.687851000000002</c:v>
                </c:pt>
                <c:pt idx="941">
                  <c:v>-45.615448000000001</c:v>
                </c:pt>
                <c:pt idx="942">
                  <c:v>-45.687851000000002</c:v>
                </c:pt>
                <c:pt idx="943">
                  <c:v>-45.760258</c:v>
                </c:pt>
                <c:pt idx="944">
                  <c:v>-45.615448000000001</c:v>
                </c:pt>
                <c:pt idx="945">
                  <c:v>-45.543041000000002</c:v>
                </c:pt>
                <c:pt idx="946">
                  <c:v>-45.760258</c:v>
                </c:pt>
                <c:pt idx="947">
                  <c:v>-45.724055999999997</c:v>
                </c:pt>
                <c:pt idx="948">
                  <c:v>-45.615448000000001</c:v>
                </c:pt>
                <c:pt idx="949">
                  <c:v>-45.543041000000002</c:v>
                </c:pt>
                <c:pt idx="950">
                  <c:v>-45.687851000000002</c:v>
                </c:pt>
                <c:pt idx="951">
                  <c:v>-45.687851000000002</c:v>
                </c:pt>
                <c:pt idx="952">
                  <c:v>-45.615448000000001</c:v>
                </c:pt>
                <c:pt idx="953">
                  <c:v>-45.615448000000001</c:v>
                </c:pt>
                <c:pt idx="954">
                  <c:v>-45.687851000000002</c:v>
                </c:pt>
                <c:pt idx="955">
                  <c:v>-45.543041000000002</c:v>
                </c:pt>
                <c:pt idx="956">
                  <c:v>-45.760258</c:v>
                </c:pt>
                <c:pt idx="957">
                  <c:v>-45.724055999999997</c:v>
                </c:pt>
                <c:pt idx="958">
                  <c:v>-45.687851000000002</c:v>
                </c:pt>
                <c:pt idx="959">
                  <c:v>-45.543041000000002</c:v>
                </c:pt>
                <c:pt idx="960">
                  <c:v>-45.579242999999998</c:v>
                </c:pt>
                <c:pt idx="961">
                  <c:v>-45.651648999999999</c:v>
                </c:pt>
                <c:pt idx="962">
                  <c:v>-45.760258</c:v>
                </c:pt>
                <c:pt idx="963">
                  <c:v>-45.760258</c:v>
                </c:pt>
                <c:pt idx="964">
                  <c:v>-45.724055999999997</c:v>
                </c:pt>
                <c:pt idx="965">
                  <c:v>-45.615448000000001</c:v>
                </c:pt>
                <c:pt idx="966">
                  <c:v>-45.615448000000001</c:v>
                </c:pt>
                <c:pt idx="967">
                  <c:v>-45.760258</c:v>
                </c:pt>
                <c:pt idx="968">
                  <c:v>-45.760258</c:v>
                </c:pt>
                <c:pt idx="969">
                  <c:v>-45.579242999999998</c:v>
                </c:pt>
                <c:pt idx="970">
                  <c:v>-45.615448000000001</c:v>
                </c:pt>
                <c:pt idx="971">
                  <c:v>-45.724055999999997</c:v>
                </c:pt>
                <c:pt idx="972">
                  <c:v>-45.760258</c:v>
                </c:pt>
                <c:pt idx="973">
                  <c:v>-45.615448000000001</c:v>
                </c:pt>
                <c:pt idx="974">
                  <c:v>-45.615448000000001</c:v>
                </c:pt>
                <c:pt idx="975">
                  <c:v>-45.724055999999997</c:v>
                </c:pt>
                <c:pt idx="976">
                  <c:v>-45.687851000000002</c:v>
                </c:pt>
                <c:pt idx="977">
                  <c:v>-45.579242999999998</c:v>
                </c:pt>
                <c:pt idx="978">
                  <c:v>-45.760258</c:v>
                </c:pt>
                <c:pt idx="979">
                  <c:v>-45.687851000000002</c:v>
                </c:pt>
                <c:pt idx="980">
                  <c:v>-45.615448000000001</c:v>
                </c:pt>
                <c:pt idx="981">
                  <c:v>-45.760258</c:v>
                </c:pt>
                <c:pt idx="982">
                  <c:v>-45.760258</c:v>
                </c:pt>
                <c:pt idx="983">
                  <c:v>-45.543041000000002</c:v>
                </c:pt>
                <c:pt idx="984">
                  <c:v>-45.615448000000001</c:v>
                </c:pt>
                <c:pt idx="985">
                  <c:v>-45.724055999999997</c:v>
                </c:pt>
                <c:pt idx="986">
                  <c:v>-45.760258</c:v>
                </c:pt>
                <c:pt idx="987">
                  <c:v>-45.543041000000002</c:v>
                </c:pt>
                <c:pt idx="988">
                  <c:v>-45.687851000000002</c:v>
                </c:pt>
                <c:pt idx="989">
                  <c:v>-45.760258</c:v>
                </c:pt>
                <c:pt idx="990">
                  <c:v>-45.687851000000002</c:v>
                </c:pt>
                <c:pt idx="991">
                  <c:v>-45.615448000000001</c:v>
                </c:pt>
                <c:pt idx="992">
                  <c:v>-45.760258</c:v>
                </c:pt>
                <c:pt idx="993">
                  <c:v>-45.687851000000002</c:v>
                </c:pt>
                <c:pt idx="994">
                  <c:v>-45.615448000000001</c:v>
                </c:pt>
                <c:pt idx="995">
                  <c:v>-45.760258</c:v>
                </c:pt>
                <c:pt idx="996">
                  <c:v>-45.543041000000002</c:v>
                </c:pt>
                <c:pt idx="997">
                  <c:v>-45.615448000000001</c:v>
                </c:pt>
                <c:pt idx="998">
                  <c:v>-45.760258</c:v>
                </c:pt>
                <c:pt idx="999">
                  <c:v>-45.543041000000002</c:v>
                </c:pt>
                <c:pt idx="1000">
                  <c:v>-45.615448000000001</c:v>
                </c:pt>
                <c:pt idx="1001">
                  <c:v>-45.760258</c:v>
                </c:pt>
                <c:pt idx="1002">
                  <c:v>-45.615448000000001</c:v>
                </c:pt>
                <c:pt idx="1003">
                  <c:v>-45.579242999999998</c:v>
                </c:pt>
                <c:pt idx="1004">
                  <c:v>-45.687851000000002</c:v>
                </c:pt>
                <c:pt idx="1005">
                  <c:v>-45.760258</c:v>
                </c:pt>
                <c:pt idx="1006">
                  <c:v>-45.687851000000002</c:v>
                </c:pt>
                <c:pt idx="1007">
                  <c:v>-45.543041000000002</c:v>
                </c:pt>
                <c:pt idx="1008">
                  <c:v>-45.724055999999997</c:v>
                </c:pt>
                <c:pt idx="1009">
                  <c:v>-45.615448000000001</c:v>
                </c:pt>
                <c:pt idx="1010">
                  <c:v>-45.760258</c:v>
                </c:pt>
                <c:pt idx="1011">
                  <c:v>-45.760258</c:v>
                </c:pt>
                <c:pt idx="1012">
                  <c:v>-45.615448000000001</c:v>
                </c:pt>
                <c:pt idx="1013">
                  <c:v>-45.579242999999998</c:v>
                </c:pt>
                <c:pt idx="1014">
                  <c:v>-45.579242999999998</c:v>
                </c:pt>
                <c:pt idx="1015">
                  <c:v>-45.687851000000002</c:v>
                </c:pt>
                <c:pt idx="1016">
                  <c:v>-45.760258</c:v>
                </c:pt>
                <c:pt idx="1017">
                  <c:v>-45.687851000000002</c:v>
                </c:pt>
                <c:pt idx="1018">
                  <c:v>-45.543041000000002</c:v>
                </c:pt>
                <c:pt idx="1019">
                  <c:v>-45.724055999999997</c:v>
                </c:pt>
                <c:pt idx="1020">
                  <c:v>-45.760258</c:v>
                </c:pt>
                <c:pt idx="1021">
                  <c:v>-45.687851000000002</c:v>
                </c:pt>
                <c:pt idx="1022">
                  <c:v>-45.615448000000001</c:v>
                </c:pt>
                <c:pt idx="1023">
                  <c:v>-45.615448000000001</c:v>
                </c:pt>
                <c:pt idx="1024">
                  <c:v>-45.615448000000001</c:v>
                </c:pt>
                <c:pt idx="1025">
                  <c:v>-45.615448000000001</c:v>
                </c:pt>
                <c:pt idx="1026">
                  <c:v>-45.615448000000001</c:v>
                </c:pt>
                <c:pt idx="1027">
                  <c:v>-45.615448000000001</c:v>
                </c:pt>
                <c:pt idx="1028">
                  <c:v>-45.615448000000001</c:v>
                </c:pt>
                <c:pt idx="1029">
                  <c:v>-45.615448000000001</c:v>
                </c:pt>
                <c:pt idx="1030">
                  <c:v>-45.615448000000001</c:v>
                </c:pt>
                <c:pt idx="1031">
                  <c:v>-45.615448000000001</c:v>
                </c:pt>
                <c:pt idx="1032">
                  <c:v>-45.615448000000001</c:v>
                </c:pt>
                <c:pt idx="1033">
                  <c:v>-45.615448000000001</c:v>
                </c:pt>
                <c:pt idx="1034">
                  <c:v>-45.615448000000001</c:v>
                </c:pt>
                <c:pt idx="1035">
                  <c:v>-45.615448000000001</c:v>
                </c:pt>
                <c:pt idx="1036">
                  <c:v>-45.615448000000001</c:v>
                </c:pt>
                <c:pt idx="1037">
                  <c:v>-45.615448000000001</c:v>
                </c:pt>
                <c:pt idx="1038">
                  <c:v>-45.615448000000001</c:v>
                </c:pt>
                <c:pt idx="1039">
                  <c:v>-45.615448000000001</c:v>
                </c:pt>
                <c:pt idx="1040">
                  <c:v>-45.615448000000001</c:v>
                </c:pt>
                <c:pt idx="1041">
                  <c:v>-45.615448000000001</c:v>
                </c:pt>
                <c:pt idx="1042">
                  <c:v>-45.615448000000001</c:v>
                </c:pt>
                <c:pt idx="1043">
                  <c:v>-45.615448000000001</c:v>
                </c:pt>
                <c:pt idx="1044">
                  <c:v>-45.615448000000001</c:v>
                </c:pt>
                <c:pt idx="1045">
                  <c:v>-45.615448000000001</c:v>
                </c:pt>
                <c:pt idx="1046">
                  <c:v>-45.615448000000001</c:v>
                </c:pt>
                <c:pt idx="1047">
                  <c:v>-45.615448000000001</c:v>
                </c:pt>
                <c:pt idx="1048">
                  <c:v>-45.615448000000001</c:v>
                </c:pt>
                <c:pt idx="1049">
                  <c:v>-45.615448000000001</c:v>
                </c:pt>
                <c:pt idx="1050">
                  <c:v>-45.615448000000001</c:v>
                </c:pt>
                <c:pt idx="1051">
                  <c:v>-45.615448000000001</c:v>
                </c:pt>
                <c:pt idx="1052">
                  <c:v>-45.615448000000001</c:v>
                </c:pt>
                <c:pt idx="1053">
                  <c:v>-45.615448000000001</c:v>
                </c:pt>
                <c:pt idx="1054">
                  <c:v>-45.615448000000001</c:v>
                </c:pt>
                <c:pt idx="1055">
                  <c:v>-45.615448000000001</c:v>
                </c:pt>
                <c:pt idx="1056">
                  <c:v>-45.615448000000001</c:v>
                </c:pt>
                <c:pt idx="1057">
                  <c:v>-45.615448000000001</c:v>
                </c:pt>
                <c:pt idx="1058">
                  <c:v>-45.615448000000001</c:v>
                </c:pt>
                <c:pt idx="1059">
                  <c:v>-45.615448000000001</c:v>
                </c:pt>
                <c:pt idx="1060">
                  <c:v>-45.615448000000001</c:v>
                </c:pt>
                <c:pt idx="1061">
                  <c:v>-45.615448000000001</c:v>
                </c:pt>
                <c:pt idx="1062">
                  <c:v>-45.615448000000001</c:v>
                </c:pt>
                <c:pt idx="1063">
                  <c:v>-45.615448000000001</c:v>
                </c:pt>
                <c:pt idx="1064">
                  <c:v>-45.615448000000001</c:v>
                </c:pt>
                <c:pt idx="1065">
                  <c:v>-45.615448000000001</c:v>
                </c:pt>
                <c:pt idx="1066">
                  <c:v>-45.615448000000001</c:v>
                </c:pt>
                <c:pt idx="1067">
                  <c:v>-45.615448000000001</c:v>
                </c:pt>
                <c:pt idx="1068">
                  <c:v>-45.615448000000001</c:v>
                </c:pt>
                <c:pt idx="1069">
                  <c:v>-45.615448000000001</c:v>
                </c:pt>
                <c:pt idx="1070">
                  <c:v>-45.615448000000001</c:v>
                </c:pt>
                <c:pt idx="1071">
                  <c:v>-45.615448000000001</c:v>
                </c:pt>
                <c:pt idx="1072">
                  <c:v>-45.615448000000001</c:v>
                </c:pt>
                <c:pt idx="1073">
                  <c:v>-45.615448000000001</c:v>
                </c:pt>
                <c:pt idx="1074">
                  <c:v>-45.615448000000001</c:v>
                </c:pt>
                <c:pt idx="1075">
                  <c:v>-45.615448000000001</c:v>
                </c:pt>
                <c:pt idx="1076">
                  <c:v>-45.615448000000001</c:v>
                </c:pt>
                <c:pt idx="1077">
                  <c:v>-45.615448000000001</c:v>
                </c:pt>
                <c:pt idx="1078">
                  <c:v>-45.615448000000001</c:v>
                </c:pt>
                <c:pt idx="1079">
                  <c:v>-45.615448000000001</c:v>
                </c:pt>
                <c:pt idx="1080">
                  <c:v>-45.615448000000001</c:v>
                </c:pt>
                <c:pt idx="1081">
                  <c:v>-45.615448000000001</c:v>
                </c:pt>
                <c:pt idx="1082">
                  <c:v>-45.615448000000001</c:v>
                </c:pt>
                <c:pt idx="1083">
                  <c:v>-45.615448000000001</c:v>
                </c:pt>
                <c:pt idx="1084">
                  <c:v>-45.615448000000001</c:v>
                </c:pt>
                <c:pt idx="1085">
                  <c:v>-45.615448000000001</c:v>
                </c:pt>
                <c:pt idx="1086">
                  <c:v>-45.615448000000001</c:v>
                </c:pt>
                <c:pt idx="1087">
                  <c:v>-45.615448000000001</c:v>
                </c:pt>
                <c:pt idx="1088">
                  <c:v>-45.615448000000001</c:v>
                </c:pt>
                <c:pt idx="1089">
                  <c:v>-45.615448000000001</c:v>
                </c:pt>
                <c:pt idx="1090">
                  <c:v>-45.615448000000001</c:v>
                </c:pt>
                <c:pt idx="1091">
                  <c:v>-45.615448000000001</c:v>
                </c:pt>
                <c:pt idx="1092">
                  <c:v>-45.615448000000001</c:v>
                </c:pt>
                <c:pt idx="1093">
                  <c:v>-45.615448000000001</c:v>
                </c:pt>
                <c:pt idx="1094">
                  <c:v>-45.615448000000001</c:v>
                </c:pt>
                <c:pt idx="1095">
                  <c:v>-45.615448000000001</c:v>
                </c:pt>
                <c:pt idx="1096">
                  <c:v>-45.615448000000001</c:v>
                </c:pt>
                <c:pt idx="1097">
                  <c:v>-45.615448000000001</c:v>
                </c:pt>
                <c:pt idx="1098">
                  <c:v>-45.615448000000001</c:v>
                </c:pt>
                <c:pt idx="1099">
                  <c:v>-45.615448000000001</c:v>
                </c:pt>
                <c:pt idx="1100">
                  <c:v>-45.615448000000001</c:v>
                </c:pt>
                <c:pt idx="1101">
                  <c:v>-45.615448000000001</c:v>
                </c:pt>
                <c:pt idx="1102">
                  <c:v>-45.615448000000001</c:v>
                </c:pt>
                <c:pt idx="1103">
                  <c:v>-45.615448000000001</c:v>
                </c:pt>
                <c:pt idx="1104">
                  <c:v>-45.615448000000001</c:v>
                </c:pt>
                <c:pt idx="1105">
                  <c:v>-45.615448000000001</c:v>
                </c:pt>
                <c:pt idx="1106">
                  <c:v>-45.615448000000001</c:v>
                </c:pt>
                <c:pt idx="1107">
                  <c:v>-45.615448000000001</c:v>
                </c:pt>
                <c:pt idx="1108">
                  <c:v>-45.615448000000001</c:v>
                </c:pt>
                <c:pt idx="1109">
                  <c:v>-45.615448000000001</c:v>
                </c:pt>
                <c:pt idx="1110">
                  <c:v>-45.615448000000001</c:v>
                </c:pt>
                <c:pt idx="1111">
                  <c:v>-45.615448000000001</c:v>
                </c:pt>
                <c:pt idx="1112">
                  <c:v>-45.615448000000001</c:v>
                </c:pt>
                <c:pt idx="1113">
                  <c:v>-45.615448000000001</c:v>
                </c:pt>
                <c:pt idx="1114">
                  <c:v>-45.615448000000001</c:v>
                </c:pt>
                <c:pt idx="1115">
                  <c:v>-45.615448000000001</c:v>
                </c:pt>
                <c:pt idx="1116">
                  <c:v>-45.615448000000001</c:v>
                </c:pt>
                <c:pt idx="1117">
                  <c:v>-45.615448000000001</c:v>
                </c:pt>
                <c:pt idx="1118">
                  <c:v>-45.615448000000001</c:v>
                </c:pt>
                <c:pt idx="1119">
                  <c:v>-45.615448000000001</c:v>
                </c:pt>
                <c:pt idx="1120">
                  <c:v>-45.615448000000001</c:v>
                </c:pt>
                <c:pt idx="1121">
                  <c:v>-45.615448000000001</c:v>
                </c:pt>
                <c:pt idx="1122">
                  <c:v>-45.615448000000001</c:v>
                </c:pt>
                <c:pt idx="1123">
                  <c:v>-45.615448000000001</c:v>
                </c:pt>
                <c:pt idx="1124">
                  <c:v>-45.615448000000001</c:v>
                </c:pt>
                <c:pt idx="1125">
                  <c:v>-45.615448000000001</c:v>
                </c:pt>
                <c:pt idx="1126">
                  <c:v>-45.615448000000001</c:v>
                </c:pt>
                <c:pt idx="1127">
                  <c:v>-45.615448000000001</c:v>
                </c:pt>
                <c:pt idx="1128">
                  <c:v>-45.615448000000001</c:v>
                </c:pt>
                <c:pt idx="1129">
                  <c:v>-45.615448000000001</c:v>
                </c:pt>
                <c:pt idx="1130">
                  <c:v>-45.615448000000001</c:v>
                </c:pt>
                <c:pt idx="1131">
                  <c:v>-45.615448000000001</c:v>
                </c:pt>
                <c:pt idx="1132">
                  <c:v>-45.615448000000001</c:v>
                </c:pt>
                <c:pt idx="1133">
                  <c:v>-45.615448000000001</c:v>
                </c:pt>
                <c:pt idx="1134">
                  <c:v>-45.615448000000001</c:v>
                </c:pt>
                <c:pt idx="1135">
                  <c:v>-45.615448000000001</c:v>
                </c:pt>
                <c:pt idx="1136">
                  <c:v>-45.615448000000001</c:v>
                </c:pt>
                <c:pt idx="1137">
                  <c:v>-45.615448000000001</c:v>
                </c:pt>
                <c:pt idx="1138">
                  <c:v>-45.615448000000001</c:v>
                </c:pt>
                <c:pt idx="1139">
                  <c:v>-45.615448000000001</c:v>
                </c:pt>
                <c:pt idx="1140">
                  <c:v>-45.615448000000001</c:v>
                </c:pt>
                <c:pt idx="1141">
                  <c:v>-45.615448000000001</c:v>
                </c:pt>
                <c:pt idx="1142">
                  <c:v>-45.615448000000001</c:v>
                </c:pt>
                <c:pt idx="1143">
                  <c:v>-45.615448000000001</c:v>
                </c:pt>
                <c:pt idx="1144">
                  <c:v>-45.615448000000001</c:v>
                </c:pt>
                <c:pt idx="1145">
                  <c:v>-45.615448000000001</c:v>
                </c:pt>
                <c:pt idx="1146">
                  <c:v>-45.615448000000001</c:v>
                </c:pt>
                <c:pt idx="1147">
                  <c:v>-45.615448000000001</c:v>
                </c:pt>
                <c:pt idx="1148">
                  <c:v>-45.615448000000001</c:v>
                </c:pt>
                <c:pt idx="1149">
                  <c:v>-45.615448000000001</c:v>
                </c:pt>
                <c:pt idx="1150">
                  <c:v>-45.615448000000001</c:v>
                </c:pt>
                <c:pt idx="1151">
                  <c:v>-45.615448000000001</c:v>
                </c:pt>
                <c:pt idx="1152">
                  <c:v>-45.615448000000001</c:v>
                </c:pt>
                <c:pt idx="1153">
                  <c:v>-45.615448000000001</c:v>
                </c:pt>
                <c:pt idx="1154">
                  <c:v>-45.615448000000001</c:v>
                </c:pt>
                <c:pt idx="1155">
                  <c:v>-45.615448000000001</c:v>
                </c:pt>
                <c:pt idx="1156">
                  <c:v>-45.615448000000001</c:v>
                </c:pt>
                <c:pt idx="1157">
                  <c:v>-45.615448000000001</c:v>
                </c:pt>
                <c:pt idx="1158">
                  <c:v>-45.615448000000001</c:v>
                </c:pt>
                <c:pt idx="1159">
                  <c:v>-45.615448000000001</c:v>
                </c:pt>
                <c:pt idx="1160">
                  <c:v>-45.615448000000001</c:v>
                </c:pt>
                <c:pt idx="1161">
                  <c:v>-45.615448000000001</c:v>
                </c:pt>
                <c:pt idx="1162">
                  <c:v>-45.615448000000001</c:v>
                </c:pt>
                <c:pt idx="1163">
                  <c:v>-45.615448000000001</c:v>
                </c:pt>
                <c:pt idx="1164">
                  <c:v>-45.615448000000001</c:v>
                </c:pt>
                <c:pt idx="1165">
                  <c:v>-45.615448000000001</c:v>
                </c:pt>
                <c:pt idx="1166">
                  <c:v>-45.615448000000001</c:v>
                </c:pt>
                <c:pt idx="1167">
                  <c:v>-45.615448000000001</c:v>
                </c:pt>
                <c:pt idx="1168">
                  <c:v>-45.615448000000001</c:v>
                </c:pt>
                <c:pt idx="1169">
                  <c:v>-45.615448000000001</c:v>
                </c:pt>
                <c:pt idx="1170">
                  <c:v>-45.615448000000001</c:v>
                </c:pt>
                <c:pt idx="1171">
                  <c:v>-45.615448000000001</c:v>
                </c:pt>
                <c:pt idx="1172">
                  <c:v>-45.615448000000001</c:v>
                </c:pt>
                <c:pt idx="1173">
                  <c:v>-45.615448000000001</c:v>
                </c:pt>
                <c:pt idx="1174">
                  <c:v>-45.615448000000001</c:v>
                </c:pt>
                <c:pt idx="1175">
                  <c:v>-45.615448000000001</c:v>
                </c:pt>
                <c:pt idx="1176">
                  <c:v>-45.615448000000001</c:v>
                </c:pt>
                <c:pt idx="1177">
                  <c:v>-45.615448000000001</c:v>
                </c:pt>
                <c:pt idx="1178">
                  <c:v>-45.615448000000001</c:v>
                </c:pt>
                <c:pt idx="1179">
                  <c:v>-45.615448000000001</c:v>
                </c:pt>
                <c:pt idx="1180">
                  <c:v>-45.615448000000001</c:v>
                </c:pt>
                <c:pt idx="1181">
                  <c:v>-45.615448000000001</c:v>
                </c:pt>
                <c:pt idx="1182">
                  <c:v>-45.615448000000001</c:v>
                </c:pt>
                <c:pt idx="1183">
                  <c:v>-45.615448000000001</c:v>
                </c:pt>
                <c:pt idx="1184">
                  <c:v>-45.615448000000001</c:v>
                </c:pt>
                <c:pt idx="1185">
                  <c:v>-45.687851000000002</c:v>
                </c:pt>
                <c:pt idx="1186">
                  <c:v>-45.687851000000002</c:v>
                </c:pt>
                <c:pt idx="1187">
                  <c:v>-45.615448000000001</c:v>
                </c:pt>
                <c:pt idx="1188">
                  <c:v>-45.579242999999998</c:v>
                </c:pt>
                <c:pt idx="1189">
                  <c:v>-45.579242999999998</c:v>
                </c:pt>
                <c:pt idx="1190">
                  <c:v>-45.579242999999998</c:v>
                </c:pt>
                <c:pt idx="1191">
                  <c:v>-45.579242999999998</c:v>
                </c:pt>
                <c:pt idx="1192">
                  <c:v>-45.579242999999998</c:v>
                </c:pt>
                <c:pt idx="1193">
                  <c:v>-45.579242999999998</c:v>
                </c:pt>
                <c:pt idx="1194">
                  <c:v>-45.579242999999998</c:v>
                </c:pt>
                <c:pt idx="1195">
                  <c:v>-45.579242999999998</c:v>
                </c:pt>
                <c:pt idx="1196">
                  <c:v>-45.579242999999998</c:v>
                </c:pt>
                <c:pt idx="1197">
                  <c:v>-45.579242999999998</c:v>
                </c:pt>
                <c:pt idx="1198">
                  <c:v>-45.579242999999998</c:v>
                </c:pt>
                <c:pt idx="1199">
                  <c:v>-45.579242999999998</c:v>
                </c:pt>
                <c:pt idx="1200">
                  <c:v>-45.181015000000002</c:v>
                </c:pt>
                <c:pt idx="1201">
                  <c:v>-44.746581999999997</c:v>
                </c:pt>
                <c:pt idx="1202">
                  <c:v>-44.420757000000002</c:v>
                </c:pt>
                <c:pt idx="1203">
                  <c:v>-44.094932999999997</c:v>
                </c:pt>
                <c:pt idx="1204">
                  <c:v>-43.877715999999999</c:v>
                </c:pt>
                <c:pt idx="1205">
                  <c:v>-43.660499999999999</c:v>
                </c:pt>
                <c:pt idx="1206">
                  <c:v>-43.189864999999998</c:v>
                </c:pt>
                <c:pt idx="1207">
                  <c:v>-43.117457999999999</c:v>
                </c:pt>
                <c:pt idx="1208">
                  <c:v>-42.683025000000001</c:v>
                </c:pt>
                <c:pt idx="1209">
                  <c:v>-42.538215999999998</c:v>
                </c:pt>
                <c:pt idx="1210">
                  <c:v>-42.103783</c:v>
                </c:pt>
                <c:pt idx="1211">
                  <c:v>-41.886566000000002</c:v>
                </c:pt>
                <c:pt idx="1212">
                  <c:v>-41.886566000000002</c:v>
                </c:pt>
                <c:pt idx="1213">
                  <c:v>-41.886566000000002</c:v>
                </c:pt>
                <c:pt idx="1214">
                  <c:v>-41.886566000000002</c:v>
                </c:pt>
                <c:pt idx="1215">
                  <c:v>-41.886566000000002</c:v>
                </c:pt>
                <c:pt idx="1216">
                  <c:v>-41.886566000000002</c:v>
                </c:pt>
                <c:pt idx="1217">
                  <c:v>-41.886566000000002</c:v>
                </c:pt>
                <c:pt idx="1218">
                  <c:v>-41.886566000000002</c:v>
                </c:pt>
                <c:pt idx="1219">
                  <c:v>-41.886566000000002</c:v>
                </c:pt>
                <c:pt idx="1220">
                  <c:v>-41.886566000000002</c:v>
                </c:pt>
                <c:pt idx="1221">
                  <c:v>-41.886566000000002</c:v>
                </c:pt>
                <c:pt idx="1222">
                  <c:v>-41.886566000000002</c:v>
                </c:pt>
                <c:pt idx="1223">
                  <c:v>-41.886566000000002</c:v>
                </c:pt>
                <c:pt idx="1224">
                  <c:v>-41.850360999999999</c:v>
                </c:pt>
                <c:pt idx="1225">
                  <c:v>-41.850360999999999</c:v>
                </c:pt>
                <c:pt idx="1226">
                  <c:v>-41.850360999999999</c:v>
                </c:pt>
                <c:pt idx="1227">
                  <c:v>-41.850360999999999</c:v>
                </c:pt>
                <c:pt idx="1228">
                  <c:v>-41.850360999999999</c:v>
                </c:pt>
                <c:pt idx="1229">
                  <c:v>-41.850360999999999</c:v>
                </c:pt>
                <c:pt idx="1230">
                  <c:v>-41.850360999999999</c:v>
                </c:pt>
                <c:pt idx="1231">
                  <c:v>-41.850360999999999</c:v>
                </c:pt>
                <c:pt idx="1232">
                  <c:v>-41.850360999999999</c:v>
                </c:pt>
                <c:pt idx="1233">
                  <c:v>-41.850360999999999</c:v>
                </c:pt>
                <c:pt idx="1234">
                  <c:v>-41.850360999999999</c:v>
                </c:pt>
                <c:pt idx="1235">
                  <c:v>-41.850360999999999</c:v>
                </c:pt>
                <c:pt idx="1236">
                  <c:v>-41.850360999999999</c:v>
                </c:pt>
                <c:pt idx="1237">
                  <c:v>-41.850360999999999</c:v>
                </c:pt>
                <c:pt idx="1238">
                  <c:v>-41.850360999999999</c:v>
                </c:pt>
                <c:pt idx="1239">
                  <c:v>-41.850360999999999</c:v>
                </c:pt>
                <c:pt idx="1240">
                  <c:v>-41.850360999999999</c:v>
                </c:pt>
                <c:pt idx="1241">
                  <c:v>-41.850360999999999</c:v>
                </c:pt>
                <c:pt idx="1242">
                  <c:v>-41.850360999999999</c:v>
                </c:pt>
                <c:pt idx="1243">
                  <c:v>-41.850360999999999</c:v>
                </c:pt>
                <c:pt idx="1244">
                  <c:v>-41.850360999999999</c:v>
                </c:pt>
                <c:pt idx="1245">
                  <c:v>-41.850360999999999</c:v>
                </c:pt>
                <c:pt idx="1246">
                  <c:v>-41.850360999999999</c:v>
                </c:pt>
                <c:pt idx="1247">
                  <c:v>-41.850360999999999</c:v>
                </c:pt>
                <c:pt idx="1248">
                  <c:v>-41.850360999999999</c:v>
                </c:pt>
                <c:pt idx="1249">
                  <c:v>-41.850360999999999</c:v>
                </c:pt>
                <c:pt idx="1250">
                  <c:v>-41.850360999999999</c:v>
                </c:pt>
                <c:pt idx="1251">
                  <c:v>-41.850360999999999</c:v>
                </c:pt>
                <c:pt idx="1252">
                  <c:v>-41.850360999999999</c:v>
                </c:pt>
                <c:pt idx="1253">
                  <c:v>-41.850360999999999</c:v>
                </c:pt>
                <c:pt idx="1254">
                  <c:v>-41.850360999999999</c:v>
                </c:pt>
                <c:pt idx="1255">
                  <c:v>-41.850360999999999</c:v>
                </c:pt>
                <c:pt idx="1256">
                  <c:v>-41.850360999999999</c:v>
                </c:pt>
                <c:pt idx="1257">
                  <c:v>-41.850360999999999</c:v>
                </c:pt>
                <c:pt idx="1258">
                  <c:v>-41.850360999999999</c:v>
                </c:pt>
                <c:pt idx="1259">
                  <c:v>-41.850360999999999</c:v>
                </c:pt>
                <c:pt idx="1260">
                  <c:v>-41.850360999999999</c:v>
                </c:pt>
                <c:pt idx="1261">
                  <c:v>-41.850360999999999</c:v>
                </c:pt>
                <c:pt idx="1262">
                  <c:v>-41.850360999999999</c:v>
                </c:pt>
                <c:pt idx="1263">
                  <c:v>-41.850360999999999</c:v>
                </c:pt>
                <c:pt idx="1264">
                  <c:v>-41.850360999999999</c:v>
                </c:pt>
                <c:pt idx="1265">
                  <c:v>-41.850360999999999</c:v>
                </c:pt>
                <c:pt idx="1266">
                  <c:v>-41.850360999999999</c:v>
                </c:pt>
                <c:pt idx="1267">
                  <c:v>-41.850360999999999</c:v>
                </c:pt>
                <c:pt idx="1268">
                  <c:v>-41.850360999999999</c:v>
                </c:pt>
                <c:pt idx="1269">
                  <c:v>-41.850360999999999</c:v>
                </c:pt>
                <c:pt idx="1270">
                  <c:v>-41.850360999999999</c:v>
                </c:pt>
                <c:pt idx="1271">
                  <c:v>-41.850360999999999</c:v>
                </c:pt>
                <c:pt idx="1272">
                  <c:v>-41.850360999999999</c:v>
                </c:pt>
                <c:pt idx="1273">
                  <c:v>-41.850360999999999</c:v>
                </c:pt>
                <c:pt idx="1274">
                  <c:v>-41.850360999999999</c:v>
                </c:pt>
                <c:pt idx="1275">
                  <c:v>-41.850360999999999</c:v>
                </c:pt>
                <c:pt idx="1276">
                  <c:v>-41.850360999999999</c:v>
                </c:pt>
                <c:pt idx="1277">
                  <c:v>-41.850360999999999</c:v>
                </c:pt>
                <c:pt idx="1278">
                  <c:v>-41.850360999999999</c:v>
                </c:pt>
                <c:pt idx="1279">
                  <c:v>-41.850360999999999</c:v>
                </c:pt>
                <c:pt idx="1280">
                  <c:v>-41.850360999999999</c:v>
                </c:pt>
                <c:pt idx="1281">
                  <c:v>-41.850360999999999</c:v>
                </c:pt>
                <c:pt idx="1282">
                  <c:v>-41.850360999999999</c:v>
                </c:pt>
                <c:pt idx="1283">
                  <c:v>-41.850360999999999</c:v>
                </c:pt>
                <c:pt idx="1284">
                  <c:v>-41.850360999999999</c:v>
                </c:pt>
                <c:pt idx="1285">
                  <c:v>-41.850360999999999</c:v>
                </c:pt>
                <c:pt idx="1286">
                  <c:v>-41.850360999999999</c:v>
                </c:pt>
                <c:pt idx="1287">
                  <c:v>-41.850360999999999</c:v>
                </c:pt>
                <c:pt idx="1288">
                  <c:v>-41.850360999999999</c:v>
                </c:pt>
                <c:pt idx="1289">
                  <c:v>-41.850360999999999</c:v>
                </c:pt>
                <c:pt idx="1290">
                  <c:v>-41.850360999999999</c:v>
                </c:pt>
                <c:pt idx="1291">
                  <c:v>-41.850360999999999</c:v>
                </c:pt>
                <c:pt idx="1292">
                  <c:v>-41.850360999999999</c:v>
                </c:pt>
                <c:pt idx="1293">
                  <c:v>-41.850360999999999</c:v>
                </c:pt>
                <c:pt idx="1294">
                  <c:v>-41.850360999999999</c:v>
                </c:pt>
                <c:pt idx="1295">
                  <c:v>-41.850360999999999</c:v>
                </c:pt>
                <c:pt idx="1296">
                  <c:v>-41.850360999999999</c:v>
                </c:pt>
                <c:pt idx="1297">
                  <c:v>-41.850360999999999</c:v>
                </c:pt>
                <c:pt idx="1298">
                  <c:v>-41.850360999999999</c:v>
                </c:pt>
                <c:pt idx="1299">
                  <c:v>-41.850360999999999</c:v>
                </c:pt>
                <c:pt idx="1300">
                  <c:v>-41.850360999999999</c:v>
                </c:pt>
                <c:pt idx="1301">
                  <c:v>-41.850360999999999</c:v>
                </c:pt>
                <c:pt idx="1302">
                  <c:v>-41.850360999999999</c:v>
                </c:pt>
                <c:pt idx="1303">
                  <c:v>-41.850360999999999</c:v>
                </c:pt>
                <c:pt idx="1304">
                  <c:v>-41.850360999999999</c:v>
                </c:pt>
                <c:pt idx="1305">
                  <c:v>-41.850360999999999</c:v>
                </c:pt>
                <c:pt idx="1306">
                  <c:v>-41.850360999999999</c:v>
                </c:pt>
                <c:pt idx="1307">
                  <c:v>-41.850360999999999</c:v>
                </c:pt>
                <c:pt idx="1308">
                  <c:v>-41.850360999999999</c:v>
                </c:pt>
                <c:pt idx="1309">
                  <c:v>-41.850360999999999</c:v>
                </c:pt>
                <c:pt idx="1310">
                  <c:v>-41.850360999999999</c:v>
                </c:pt>
                <c:pt idx="1311">
                  <c:v>-41.850360999999999</c:v>
                </c:pt>
                <c:pt idx="1312">
                  <c:v>-41.850360999999999</c:v>
                </c:pt>
                <c:pt idx="1313">
                  <c:v>-41.850360999999999</c:v>
                </c:pt>
                <c:pt idx="1314">
                  <c:v>-41.850360999999999</c:v>
                </c:pt>
                <c:pt idx="1315">
                  <c:v>-41.850360999999999</c:v>
                </c:pt>
                <c:pt idx="1316">
                  <c:v>-41.850360999999999</c:v>
                </c:pt>
                <c:pt idx="1317">
                  <c:v>-41.850360999999999</c:v>
                </c:pt>
                <c:pt idx="1318">
                  <c:v>-41.850360999999999</c:v>
                </c:pt>
                <c:pt idx="1319">
                  <c:v>-41.850360999999999</c:v>
                </c:pt>
                <c:pt idx="1320">
                  <c:v>-41.850360999999999</c:v>
                </c:pt>
                <c:pt idx="1321">
                  <c:v>-41.850360999999999</c:v>
                </c:pt>
                <c:pt idx="1322">
                  <c:v>-41.850360999999999</c:v>
                </c:pt>
                <c:pt idx="1323">
                  <c:v>-41.850360999999999</c:v>
                </c:pt>
                <c:pt idx="1324">
                  <c:v>-41.850360999999999</c:v>
                </c:pt>
                <c:pt idx="1325">
                  <c:v>-41.850360999999999</c:v>
                </c:pt>
                <c:pt idx="1326">
                  <c:v>-41.850360999999999</c:v>
                </c:pt>
                <c:pt idx="1327">
                  <c:v>-41.850360999999999</c:v>
                </c:pt>
                <c:pt idx="1328">
                  <c:v>-41.850360999999999</c:v>
                </c:pt>
                <c:pt idx="1329">
                  <c:v>-41.850360999999999</c:v>
                </c:pt>
                <c:pt idx="1330">
                  <c:v>-41.850360999999999</c:v>
                </c:pt>
                <c:pt idx="1331">
                  <c:v>-41.850360999999999</c:v>
                </c:pt>
                <c:pt idx="1332">
                  <c:v>-41.850360999999999</c:v>
                </c:pt>
                <c:pt idx="1333">
                  <c:v>-41.850360999999999</c:v>
                </c:pt>
                <c:pt idx="1334">
                  <c:v>-41.850360999999999</c:v>
                </c:pt>
                <c:pt idx="1335">
                  <c:v>-41.850360999999999</c:v>
                </c:pt>
                <c:pt idx="1336">
                  <c:v>-41.850360999999999</c:v>
                </c:pt>
                <c:pt idx="1337">
                  <c:v>-41.850360999999999</c:v>
                </c:pt>
                <c:pt idx="1338">
                  <c:v>-41.850360999999999</c:v>
                </c:pt>
                <c:pt idx="1339">
                  <c:v>-41.850360999999999</c:v>
                </c:pt>
                <c:pt idx="1340">
                  <c:v>-41.850360999999999</c:v>
                </c:pt>
                <c:pt idx="1341">
                  <c:v>-41.850360999999999</c:v>
                </c:pt>
                <c:pt idx="1342">
                  <c:v>-41.850360999999999</c:v>
                </c:pt>
                <c:pt idx="1343">
                  <c:v>-41.850360999999999</c:v>
                </c:pt>
                <c:pt idx="1344">
                  <c:v>-41.850360999999999</c:v>
                </c:pt>
                <c:pt idx="1345">
                  <c:v>-41.850360999999999</c:v>
                </c:pt>
                <c:pt idx="1346">
                  <c:v>-41.850360999999999</c:v>
                </c:pt>
                <c:pt idx="1347">
                  <c:v>-41.850360999999999</c:v>
                </c:pt>
                <c:pt idx="1348">
                  <c:v>-41.850360999999999</c:v>
                </c:pt>
                <c:pt idx="1349">
                  <c:v>-41.850360999999999</c:v>
                </c:pt>
                <c:pt idx="1350">
                  <c:v>-41.850360999999999</c:v>
                </c:pt>
                <c:pt idx="1351">
                  <c:v>-41.850360999999999</c:v>
                </c:pt>
                <c:pt idx="1352">
                  <c:v>-41.850360999999999</c:v>
                </c:pt>
                <c:pt idx="1353">
                  <c:v>-41.850360999999999</c:v>
                </c:pt>
                <c:pt idx="1354">
                  <c:v>-41.850360999999999</c:v>
                </c:pt>
                <c:pt idx="1355">
                  <c:v>-41.850360999999999</c:v>
                </c:pt>
                <c:pt idx="1356">
                  <c:v>-41.850360999999999</c:v>
                </c:pt>
                <c:pt idx="1357">
                  <c:v>-41.850360999999999</c:v>
                </c:pt>
                <c:pt idx="1358">
                  <c:v>-41.850360999999999</c:v>
                </c:pt>
                <c:pt idx="1359">
                  <c:v>-41.850360999999999</c:v>
                </c:pt>
                <c:pt idx="1360">
                  <c:v>-41.850360999999999</c:v>
                </c:pt>
                <c:pt idx="1361">
                  <c:v>-41.850360999999999</c:v>
                </c:pt>
                <c:pt idx="1362">
                  <c:v>-41.850360999999999</c:v>
                </c:pt>
                <c:pt idx="1363">
                  <c:v>-41.850360999999999</c:v>
                </c:pt>
                <c:pt idx="1364">
                  <c:v>-41.850360999999999</c:v>
                </c:pt>
                <c:pt idx="1365">
                  <c:v>-41.850360999999999</c:v>
                </c:pt>
                <c:pt idx="1366">
                  <c:v>-41.850360999999999</c:v>
                </c:pt>
                <c:pt idx="1367">
                  <c:v>-41.850360999999999</c:v>
                </c:pt>
                <c:pt idx="1368">
                  <c:v>-41.850360999999999</c:v>
                </c:pt>
                <c:pt idx="1369">
                  <c:v>-41.850360999999999</c:v>
                </c:pt>
                <c:pt idx="1370">
                  <c:v>-41.850360999999999</c:v>
                </c:pt>
                <c:pt idx="1371">
                  <c:v>-41.850360999999999</c:v>
                </c:pt>
                <c:pt idx="1372">
                  <c:v>-41.850360999999999</c:v>
                </c:pt>
                <c:pt idx="1373">
                  <c:v>-41.850360999999999</c:v>
                </c:pt>
                <c:pt idx="1374">
                  <c:v>-41.850360999999999</c:v>
                </c:pt>
                <c:pt idx="1375">
                  <c:v>-41.850360999999999</c:v>
                </c:pt>
                <c:pt idx="1376">
                  <c:v>-41.850360999999999</c:v>
                </c:pt>
                <c:pt idx="1377">
                  <c:v>-41.850360999999999</c:v>
                </c:pt>
                <c:pt idx="1378">
                  <c:v>-41.850360999999999</c:v>
                </c:pt>
                <c:pt idx="1379">
                  <c:v>-41.850360999999999</c:v>
                </c:pt>
                <c:pt idx="1380">
                  <c:v>-41.850360999999999</c:v>
                </c:pt>
                <c:pt idx="1381">
                  <c:v>-41.850360999999999</c:v>
                </c:pt>
                <c:pt idx="1382">
                  <c:v>-41.850360999999999</c:v>
                </c:pt>
                <c:pt idx="1383">
                  <c:v>-41.850360999999999</c:v>
                </c:pt>
                <c:pt idx="1384">
                  <c:v>-41.850360999999999</c:v>
                </c:pt>
                <c:pt idx="1385">
                  <c:v>-41.850360999999999</c:v>
                </c:pt>
                <c:pt idx="1386">
                  <c:v>-41.850360999999999</c:v>
                </c:pt>
                <c:pt idx="1387">
                  <c:v>-41.850360999999999</c:v>
                </c:pt>
                <c:pt idx="1388">
                  <c:v>-41.850360999999999</c:v>
                </c:pt>
                <c:pt idx="1389">
                  <c:v>-41.850360999999999</c:v>
                </c:pt>
                <c:pt idx="1390">
                  <c:v>-41.850360999999999</c:v>
                </c:pt>
                <c:pt idx="1391">
                  <c:v>-41.850360999999999</c:v>
                </c:pt>
                <c:pt idx="1392">
                  <c:v>-41.850360999999999</c:v>
                </c:pt>
                <c:pt idx="1393">
                  <c:v>-41.850360999999999</c:v>
                </c:pt>
                <c:pt idx="1394">
                  <c:v>-41.850360999999999</c:v>
                </c:pt>
                <c:pt idx="1395">
                  <c:v>-41.850360999999999</c:v>
                </c:pt>
                <c:pt idx="1396">
                  <c:v>-41.850360999999999</c:v>
                </c:pt>
                <c:pt idx="1397">
                  <c:v>-41.850360999999999</c:v>
                </c:pt>
                <c:pt idx="1398">
                  <c:v>-41.850360999999999</c:v>
                </c:pt>
                <c:pt idx="1399">
                  <c:v>-41.850360999999999</c:v>
                </c:pt>
                <c:pt idx="1400">
                  <c:v>-41.850360999999999</c:v>
                </c:pt>
                <c:pt idx="1401">
                  <c:v>-41.850360999999999</c:v>
                </c:pt>
                <c:pt idx="1402">
                  <c:v>-41.850360999999999</c:v>
                </c:pt>
                <c:pt idx="1403">
                  <c:v>-41.850360999999999</c:v>
                </c:pt>
                <c:pt idx="1404">
                  <c:v>-41.850360999999999</c:v>
                </c:pt>
                <c:pt idx="1405">
                  <c:v>-41.850360999999999</c:v>
                </c:pt>
                <c:pt idx="1406">
                  <c:v>-41.850360999999999</c:v>
                </c:pt>
                <c:pt idx="1407">
                  <c:v>-41.850360999999999</c:v>
                </c:pt>
                <c:pt idx="1408">
                  <c:v>-41.850360999999999</c:v>
                </c:pt>
                <c:pt idx="1409">
                  <c:v>-41.850360999999999</c:v>
                </c:pt>
                <c:pt idx="1410">
                  <c:v>-41.850360999999999</c:v>
                </c:pt>
                <c:pt idx="1411">
                  <c:v>-41.850360999999999</c:v>
                </c:pt>
                <c:pt idx="1412">
                  <c:v>-41.850360999999999</c:v>
                </c:pt>
                <c:pt idx="1413">
                  <c:v>-41.922767999999998</c:v>
                </c:pt>
                <c:pt idx="1414">
                  <c:v>-41.922767999999998</c:v>
                </c:pt>
                <c:pt idx="1415">
                  <c:v>-41.922767999999998</c:v>
                </c:pt>
                <c:pt idx="1416">
                  <c:v>-41.850360999999999</c:v>
                </c:pt>
                <c:pt idx="1417">
                  <c:v>-41.705551</c:v>
                </c:pt>
                <c:pt idx="1418">
                  <c:v>-41.198711000000003</c:v>
                </c:pt>
                <c:pt idx="1419">
                  <c:v>-41.053902000000001</c:v>
                </c:pt>
                <c:pt idx="1420">
                  <c:v>-40.764277999999997</c:v>
                </c:pt>
                <c:pt idx="1421">
                  <c:v>-40.293644</c:v>
                </c:pt>
                <c:pt idx="1422">
                  <c:v>-40.185035999999997</c:v>
                </c:pt>
                <c:pt idx="1423">
                  <c:v>-39.967818999999999</c:v>
                </c:pt>
                <c:pt idx="1424">
                  <c:v>-41.560741</c:v>
                </c:pt>
                <c:pt idx="1425">
                  <c:v>-42.538215999999998</c:v>
                </c:pt>
                <c:pt idx="1426">
                  <c:v>-42.139983999999998</c:v>
                </c:pt>
                <c:pt idx="1427">
                  <c:v>-40.691875000000003</c:v>
                </c:pt>
                <c:pt idx="1428">
                  <c:v>-39.460982999999999</c:v>
                </c:pt>
                <c:pt idx="1429">
                  <c:v>-38.519711000000001</c:v>
                </c:pt>
                <c:pt idx="1430">
                  <c:v>-37.759453000000001</c:v>
                </c:pt>
                <c:pt idx="1431">
                  <c:v>-37.071601999999999</c:v>
                </c:pt>
                <c:pt idx="1432">
                  <c:v>-36.781979</c:v>
                </c:pt>
                <c:pt idx="1433">
                  <c:v>-36.600963999999998</c:v>
                </c:pt>
                <c:pt idx="1434">
                  <c:v>-36.202736000000002</c:v>
                </c:pt>
                <c:pt idx="1435">
                  <c:v>-35.623493000000003</c:v>
                </c:pt>
                <c:pt idx="1436">
                  <c:v>-34.827030000000001</c:v>
                </c:pt>
                <c:pt idx="1437">
                  <c:v>-34.537410999999999</c:v>
                </c:pt>
                <c:pt idx="1438">
                  <c:v>-34.066772</c:v>
                </c:pt>
                <c:pt idx="1439">
                  <c:v>-33.813353999999997</c:v>
                </c:pt>
                <c:pt idx="1440">
                  <c:v>-33.306514999999997</c:v>
                </c:pt>
                <c:pt idx="1441">
                  <c:v>-33.089297999999999</c:v>
                </c:pt>
                <c:pt idx="1442">
                  <c:v>-31.858408000000001</c:v>
                </c:pt>
                <c:pt idx="1443">
                  <c:v>-30.120676</c:v>
                </c:pt>
                <c:pt idx="1444">
                  <c:v>-28.527756</c:v>
                </c:pt>
                <c:pt idx="1445">
                  <c:v>-27.948511</c:v>
                </c:pt>
                <c:pt idx="1446">
                  <c:v>-25.559132000000002</c:v>
                </c:pt>
                <c:pt idx="1447">
                  <c:v>-24.762671000000001</c:v>
                </c:pt>
                <c:pt idx="1448">
                  <c:v>-24.111021000000001</c:v>
                </c:pt>
                <c:pt idx="1449">
                  <c:v>-22.300884</c:v>
                </c:pt>
                <c:pt idx="1450">
                  <c:v>-18.318584000000001</c:v>
                </c:pt>
                <c:pt idx="1451">
                  <c:v>-14.046661</c:v>
                </c:pt>
                <c:pt idx="1452">
                  <c:v>-9.7747379999999993</c:v>
                </c:pt>
                <c:pt idx="1453">
                  <c:v>-5.7924379999999998</c:v>
                </c:pt>
                <c:pt idx="1454">
                  <c:v>-3.0410300000000001</c:v>
                </c:pt>
                <c:pt idx="1455">
                  <c:v>-1.230893</c:v>
                </c:pt>
                <c:pt idx="1456">
                  <c:v>-0.21721599999999999</c:v>
                </c:pt>
                <c:pt idx="1457">
                  <c:v>-7.2404999999999997E-2</c:v>
                </c:pt>
                <c:pt idx="1458">
                  <c:v>-7.2404999999999997E-2</c:v>
                </c:pt>
                <c:pt idx="1459">
                  <c:v>-7.2404999999999997E-2</c:v>
                </c:pt>
                <c:pt idx="1460">
                  <c:v>-7.2404999999999997E-2</c:v>
                </c:pt>
                <c:pt idx="1461">
                  <c:v>-7.2404999999999997E-2</c:v>
                </c:pt>
                <c:pt idx="1462">
                  <c:v>-7.2404999999999997E-2</c:v>
                </c:pt>
                <c:pt idx="1463">
                  <c:v>-7.2404999999999997E-2</c:v>
                </c:pt>
                <c:pt idx="1464">
                  <c:v>-7.2404999999999997E-2</c:v>
                </c:pt>
                <c:pt idx="1465">
                  <c:v>-7.2404999999999997E-2</c:v>
                </c:pt>
                <c:pt idx="1466">
                  <c:v>-7.2404999999999997E-2</c:v>
                </c:pt>
                <c:pt idx="1467">
                  <c:v>-7.2404999999999997E-2</c:v>
                </c:pt>
                <c:pt idx="1468">
                  <c:v>-7.2404999999999997E-2</c:v>
                </c:pt>
                <c:pt idx="1469">
                  <c:v>-7.2404999999999997E-2</c:v>
                </c:pt>
                <c:pt idx="1470">
                  <c:v>-7.2404999999999997E-2</c:v>
                </c:pt>
                <c:pt idx="1471">
                  <c:v>-7.2404999999999997E-2</c:v>
                </c:pt>
                <c:pt idx="1472">
                  <c:v>-7.2404999999999997E-2</c:v>
                </c:pt>
                <c:pt idx="1473">
                  <c:v>-7.2404999999999997E-2</c:v>
                </c:pt>
                <c:pt idx="1474">
                  <c:v>-7.2404999999999997E-2</c:v>
                </c:pt>
                <c:pt idx="1475">
                  <c:v>-7.2404999999999997E-2</c:v>
                </c:pt>
                <c:pt idx="1476">
                  <c:v>-7.2404999999999997E-2</c:v>
                </c:pt>
                <c:pt idx="1477">
                  <c:v>-7.2404999999999997E-2</c:v>
                </c:pt>
                <c:pt idx="1478">
                  <c:v>-7.2404999999999997E-2</c:v>
                </c:pt>
                <c:pt idx="1479">
                  <c:v>-7.2404999999999997E-2</c:v>
                </c:pt>
                <c:pt idx="1480">
                  <c:v>-7.2404999999999997E-2</c:v>
                </c:pt>
                <c:pt idx="1481">
                  <c:v>-7.2404999999999997E-2</c:v>
                </c:pt>
                <c:pt idx="1482">
                  <c:v>-7.2404999999999997E-2</c:v>
                </c:pt>
                <c:pt idx="1483">
                  <c:v>-7.2404999999999997E-2</c:v>
                </c:pt>
                <c:pt idx="1484">
                  <c:v>-7.2404999999999997E-2</c:v>
                </c:pt>
                <c:pt idx="1485">
                  <c:v>-7.2404999999999997E-2</c:v>
                </c:pt>
                <c:pt idx="1486">
                  <c:v>-7.2404999999999997E-2</c:v>
                </c:pt>
                <c:pt idx="1487">
                  <c:v>-7.2404999999999997E-2</c:v>
                </c:pt>
                <c:pt idx="1488">
                  <c:v>-7.2404999999999997E-2</c:v>
                </c:pt>
                <c:pt idx="1489">
                  <c:v>-7.2404999999999997E-2</c:v>
                </c:pt>
                <c:pt idx="1490">
                  <c:v>-7.2404999999999997E-2</c:v>
                </c:pt>
                <c:pt idx="1491">
                  <c:v>-7.2404999999999997E-2</c:v>
                </c:pt>
                <c:pt idx="1492">
                  <c:v>-7.2404999999999997E-2</c:v>
                </c:pt>
                <c:pt idx="1493">
                  <c:v>-7.2404999999999997E-2</c:v>
                </c:pt>
                <c:pt idx="1494">
                  <c:v>-7.2404999999999997E-2</c:v>
                </c:pt>
                <c:pt idx="1495">
                  <c:v>-7.2404999999999997E-2</c:v>
                </c:pt>
                <c:pt idx="1496">
                  <c:v>-7.2404999999999997E-2</c:v>
                </c:pt>
                <c:pt idx="1497">
                  <c:v>-7.2404999999999997E-2</c:v>
                </c:pt>
                <c:pt idx="1498">
                  <c:v>-7.2404999999999997E-2</c:v>
                </c:pt>
                <c:pt idx="1499">
                  <c:v>-7.2404999999999997E-2</c:v>
                </c:pt>
                <c:pt idx="1500">
                  <c:v>-7.2404999999999997E-2</c:v>
                </c:pt>
                <c:pt idx="1501">
                  <c:v>-7.2404999999999997E-2</c:v>
                </c:pt>
                <c:pt idx="1502">
                  <c:v>-7.2404999999999997E-2</c:v>
                </c:pt>
                <c:pt idx="1503">
                  <c:v>-7.2404999999999997E-2</c:v>
                </c:pt>
                <c:pt idx="1504">
                  <c:v>-7.2404999999999997E-2</c:v>
                </c:pt>
                <c:pt idx="1505">
                  <c:v>-7.2404999999999997E-2</c:v>
                </c:pt>
                <c:pt idx="1506">
                  <c:v>-7.2404999999999997E-2</c:v>
                </c:pt>
                <c:pt idx="1507">
                  <c:v>-7.2404999999999997E-2</c:v>
                </c:pt>
                <c:pt idx="1508">
                  <c:v>-7.2404999999999997E-2</c:v>
                </c:pt>
                <c:pt idx="1509">
                  <c:v>-7.2404999999999997E-2</c:v>
                </c:pt>
                <c:pt idx="1510">
                  <c:v>-7.2404999999999997E-2</c:v>
                </c:pt>
                <c:pt idx="1511">
                  <c:v>-7.2404999999999997E-2</c:v>
                </c:pt>
                <c:pt idx="1512">
                  <c:v>-7.2404999999999997E-2</c:v>
                </c:pt>
                <c:pt idx="1513">
                  <c:v>-7.2404999999999997E-2</c:v>
                </c:pt>
                <c:pt idx="1514">
                  <c:v>-7.2404999999999997E-2</c:v>
                </c:pt>
                <c:pt idx="1515">
                  <c:v>-7.2404999999999997E-2</c:v>
                </c:pt>
                <c:pt idx="1516">
                  <c:v>-7.2404999999999997E-2</c:v>
                </c:pt>
                <c:pt idx="1517">
                  <c:v>-7.2404999999999997E-2</c:v>
                </c:pt>
                <c:pt idx="1518">
                  <c:v>-7.2404999999999997E-2</c:v>
                </c:pt>
                <c:pt idx="1519">
                  <c:v>-7.2404999999999997E-2</c:v>
                </c:pt>
                <c:pt idx="1520">
                  <c:v>-7.2404999999999997E-2</c:v>
                </c:pt>
                <c:pt idx="1521">
                  <c:v>-7.2404999999999997E-2</c:v>
                </c:pt>
                <c:pt idx="1522">
                  <c:v>-7.2404999999999997E-2</c:v>
                </c:pt>
                <c:pt idx="1523">
                  <c:v>-7.2404999999999997E-2</c:v>
                </c:pt>
                <c:pt idx="1524">
                  <c:v>-7.2404999999999997E-2</c:v>
                </c:pt>
                <c:pt idx="1525">
                  <c:v>-7.2404999999999997E-2</c:v>
                </c:pt>
                <c:pt idx="1526">
                  <c:v>-7.2404999999999997E-2</c:v>
                </c:pt>
                <c:pt idx="1527">
                  <c:v>-7.2404999999999997E-2</c:v>
                </c:pt>
                <c:pt idx="1528">
                  <c:v>-7.2404999999999997E-2</c:v>
                </c:pt>
                <c:pt idx="1529">
                  <c:v>-7.2404999999999997E-2</c:v>
                </c:pt>
                <c:pt idx="1530">
                  <c:v>-7.2404999999999997E-2</c:v>
                </c:pt>
                <c:pt idx="1531">
                  <c:v>-7.2404999999999997E-2</c:v>
                </c:pt>
                <c:pt idx="1532">
                  <c:v>-7.2404999999999997E-2</c:v>
                </c:pt>
                <c:pt idx="1533">
                  <c:v>-7.2404999999999997E-2</c:v>
                </c:pt>
                <c:pt idx="1534">
                  <c:v>-7.2404999999999997E-2</c:v>
                </c:pt>
                <c:pt idx="1535">
                  <c:v>-7.2404999999999997E-2</c:v>
                </c:pt>
                <c:pt idx="1536">
                  <c:v>-7.2404999999999997E-2</c:v>
                </c:pt>
                <c:pt idx="1537">
                  <c:v>-7.2404999999999997E-2</c:v>
                </c:pt>
                <c:pt idx="1538">
                  <c:v>-7.2404999999999997E-2</c:v>
                </c:pt>
                <c:pt idx="1539">
                  <c:v>-7.2404999999999997E-2</c:v>
                </c:pt>
                <c:pt idx="1540">
                  <c:v>-7.2404999999999997E-2</c:v>
                </c:pt>
                <c:pt idx="1541">
                  <c:v>-7.2404999999999997E-2</c:v>
                </c:pt>
                <c:pt idx="1542">
                  <c:v>-7.2404999999999997E-2</c:v>
                </c:pt>
                <c:pt idx="1543">
                  <c:v>-7.2404999999999997E-2</c:v>
                </c:pt>
                <c:pt idx="1544">
                  <c:v>-7.2404999999999997E-2</c:v>
                </c:pt>
                <c:pt idx="1545">
                  <c:v>-7.2404999999999997E-2</c:v>
                </c:pt>
                <c:pt idx="1546">
                  <c:v>-7.2404999999999997E-2</c:v>
                </c:pt>
                <c:pt idx="1547">
                  <c:v>-7.2404999999999997E-2</c:v>
                </c:pt>
                <c:pt idx="1548">
                  <c:v>-7.2404999999999997E-2</c:v>
                </c:pt>
                <c:pt idx="1549">
                  <c:v>-7.2404999999999997E-2</c:v>
                </c:pt>
                <c:pt idx="1550">
                  <c:v>-7.2404999999999997E-2</c:v>
                </c:pt>
                <c:pt idx="1551">
                  <c:v>-7.2404999999999997E-2</c:v>
                </c:pt>
                <c:pt idx="1552">
                  <c:v>-7.2404999999999997E-2</c:v>
                </c:pt>
                <c:pt idx="1553">
                  <c:v>-7.2404999999999997E-2</c:v>
                </c:pt>
                <c:pt idx="1554">
                  <c:v>-7.2404999999999997E-2</c:v>
                </c:pt>
                <c:pt idx="1555">
                  <c:v>-7.2404999999999997E-2</c:v>
                </c:pt>
                <c:pt idx="1556">
                  <c:v>-7.2404999999999997E-2</c:v>
                </c:pt>
                <c:pt idx="1557">
                  <c:v>-7.2404999999999997E-2</c:v>
                </c:pt>
                <c:pt idx="1558">
                  <c:v>-7.2404999999999997E-2</c:v>
                </c:pt>
                <c:pt idx="1559">
                  <c:v>-7.2404999999999997E-2</c:v>
                </c:pt>
                <c:pt idx="1560">
                  <c:v>-7.2404999999999997E-2</c:v>
                </c:pt>
                <c:pt idx="1561">
                  <c:v>-7.2404999999999997E-2</c:v>
                </c:pt>
                <c:pt idx="1562">
                  <c:v>-7.2404999999999997E-2</c:v>
                </c:pt>
                <c:pt idx="1563">
                  <c:v>-7.2404999999999997E-2</c:v>
                </c:pt>
                <c:pt idx="1564">
                  <c:v>-7.2404999999999997E-2</c:v>
                </c:pt>
                <c:pt idx="1565">
                  <c:v>-7.2404999999999997E-2</c:v>
                </c:pt>
                <c:pt idx="1566">
                  <c:v>-7.2404999999999997E-2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11D-4C63-B5BA-E7410EDCD6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827168"/>
        <c:axId val="75827712"/>
      </c:scatterChart>
      <c:valAx>
        <c:axId val="75827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27712"/>
        <c:crosses val="autoZero"/>
        <c:crossBetween val="midCat"/>
      </c:valAx>
      <c:valAx>
        <c:axId val="7582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2716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JOINT!$F$1</c:f>
              <c:strCache>
                <c:ptCount val="1"/>
                <c:pt idx="0">
                  <c:v>Điểm đặt khớp 5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JOINT!$F$2:$F$1568</c:f>
              <c:numCache>
                <c:formatCode>General</c:formatCode>
                <c:ptCount val="15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0</c:v>
                </c:pt>
                <c:pt idx="437">
                  <c:v>0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9.9999999999999995E-7</c:v>
                </c:pt>
                <c:pt idx="461">
                  <c:v>9.9999999999999995E-7</c:v>
                </c:pt>
                <c:pt idx="462">
                  <c:v>9.9999999999999995E-7</c:v>
                </c:pt>
                <c:pt idx="463">
                  <c:v>9.9999999999999995E-7</c:v>
                </c:pt>
                <c:pt idx="464">
                  <c:v>9.9999999999999995E-7</c:v>
                </c:pt>
                <c:pt idx="465">
                  <c:v>9.9999999999999995E-7</c:v>
                </c:pt>
                <c:pt idx="466">
                  <c:v>9.9999999999999995E-7</c:v>
                </c:pt>
                <c:pt idx="467">
                  <c:v>9.9999999999999995E-7</c:v>
                </c:pt>
                <c:pt idx="468">
                  <c:v>9.9999999999999995E-7</c:v>
                </c:pt>
                <c:pt idx="469">
                  <c:v>9.9999999999999995E-7</c:v>
                </c:pt>
                <c:pt idx="470">
                  <c:v>9.9999999999999995E-7</c:v>
                </c:pt>
                <c:pt idx="471">
                  <c:v>9.9999999999999995E-7</c:v>
                </c:pt>
                <c:pt idx="472">
                  <c:v>9.9999999999999995E-7</c:v>
                </c:pt>
                <c:pt idx="473">
                  <c:v>9.9999999999999995E-7</c:v>
                </c:pt>
                <c:pt idx="474">
                  <c:v>9.9999999999999995E-7</c:v>
                </c:pt>
                <c:pt idx="475">
                  <c:v>9.9999999999999995E-7</c:v>
                </c:pt>
                <c:pt idx="476">
                  <c:v>9.9999999999999995E-7</c:v>
                </c:pt>
                <c:pt idx="477">
                  <c:v>9.9999999999999995E-7</c:v>
                </c:pt>
                <c:pt idx="478">
                  <c:v>9.9999999999999995E-7</c:v>
                </c:pt>
                <c:pt idx="479">
                  <c:v>9.9999999999999995E-7</c:v>
                </c:pt>
                <c:pt idx="480">
                  <c:v>9.9999999999999995E-7</c:v>
                </c:pt>
                <c:pt idx="481">
                  <c:v>9.9999999999999995E-7</c:v>
                </c:pt>
                <c:pt idx="482">
                  <c:v>9.9999999999999995E-7</c:v>
                </c:pt>
                <c:pt idx="483">
                  <c:v>9.9999999999999995E-7</c:v>
                </c:pt>
                <c:pt idx="484">
                  <c:v>9.9999999999999995E-7</c:v>
                </c:pt>
                <c:pt idx="485">
                  <c:v>9.9999999999999995E-7</c:v>
                </c:pt>
                <c:pt idx="486">
                  <c:v>9.9999999999999995E-7</c:v>
                </c:pt>
                <c:pt idx="487">
                  <c:v>9.9999999999999995E-7</c:v>
                </c:pt>
                <c:pt idx="488">
                  <c:v>9.9999999999999995E-7</c:v>
                </c:pt>
                <c:pt idx="489">
                  <c:v>9.9999999999999995E-7</c:v>
                </c:pt>
                <c:pt idx="490">
                  <c:v>9.9999999999999995E-7</c:v>
                </c:pt>
                <c:pt idx="491">
                  <c:v>9.9999999999999995E-7</c:v>
                </c:pt>
                <c:pt idx="492">
                  <c:v>9.9999999999999995E-7</c:v>
                </c:pt>
                <c:pt idx="493">
                  <c:v>9.9999999999999995E-7</c:v>
                </c:pt>
                <c:pt idx="494">
                  <c:v>9.9999999999999995E-7</c:v>
                </c:pt>
                <c:pt idx="495">
                  <c:v>9.9999999999999995E-7</c:v>
                </c:pt>
                <c:pt idx="496">
                  <c:v>9.9999999999999995E-7</c:v>
                </c:pt>
                <c:pt idx="497">
                  <c:v>9.9999999999999995E-7</c:v>
                </c:pt>
                <c:pt idx="498">
                  <c:v>9.9999999999999995E-7</c:v>
                </c:pt>
                <c:pt idx="499">
                  <c:v>9.9999999999999995E-7</c:v>
                </c:pt>
                <c:pt idx="500">
                  <c:v>9.9999999999999995E-7</c:v>
                </c:pt>
                <c:pt idx="501">
                  <c:v>9.9999999999999995E-7</c:v>
                </c:pt>
                <c:pt idx="502">
                  <c:v>9.9999999999999995E-7</c:v>
                </c:pt>
                <c:pt idx="503">
                  <c:v>9.9999999999999995E-7</c:v>
                </c:pt>
                <c:pt idx="504">
                  <c:v>9.9999999999999995E-7</c:v>
                </c:pt>
                <c:pt idx="505">
                  <c:v>9.9999999999999995E-7</c:v>
                </c:pt>
                <c:pt idx="506">
                  <c:v>9.9999999999999995E-7</c:v>
                </c:pt>
                <c:pt idx="507">
                  <c:v>9.9999999999999995E-7</c:v>
                </c:pt>
                <c:pt idx="508">
                  <c:v>9.9999999999999995E-7</c:v>
                </c:pt>
                <c:pt idx="509">
                  <c:v>9.9999999999999995E-7</c:v>
                </c:pt>
                <c:pt idx="510">
                  <c:v>9.9999999999999995E-7</c:v>
                </c:pt>
                <c:pt idx="511">
                  <c:v>9.9999999999999995E-7</c:v>
                </c:pt>
                <c:pt idx="512">
                  <c:v>9.9999999999999995E-7</c:v>
                </c:pt>
                <c:pt idx="513">
                  <c:v>9.9999999999999995E-7</c:v>
                </c:pt>
                <c:pt idx="514">
                  <c:v>9.9999999999999995E-7</c:v>
                </c:pt>
                <c:pt idx="515">
                  <c:v>9.9999999999999995E-7</c:v>
                </c:pt>
                <c:pt idx="516">
                  <c:v>9.9999999999999995E-7</c:v>
                </c:pt>
                <c:pt idx="517">
                  <c:v>9.9999999999999995E-7</c:v>
                </c:pt>
                <c:pt idx="518">
                  <c:v>9.9999999999999995E-7</c:v>
                </c:pt>
                <c:pt idx="519">
                  <c:v>9.9999999999999995E-7</c:v>
                </c:pt>
                <c:pt idx="520">
                  <c:v>9.9999999999999995E-7</c:v>
                </c:pt>
                <c:pt idx="521">
                  <c:v>9.9999999999999995E-7</c:v>
                </c:pt>
                <c:pt idx="522">
                  <c:v>9.9999999999999995E-7</c:v>
                </c:pt>
                <c:pt idx="523">
                  <c:v>9.9999999999999995E-7</c:v>
                </c:pt>
                <c:pt idx="524">
                  <c:v>9.9999999999999995E-7</c:v>
                </c:pt>
                <c:pt idx="525">
                  <c:v>9.9999999999999995E-7</c:v>
                </c:pt>
                <c:pt idx="526">
                  <c:v>9.9999999999999995E-7</c:v>
                </c:pt>
                <c:pt idx="527">
                  <c:v>9.9999999999999995E-7</c:v>
                </c:pt>
                <c:pt idx="528">
                  <c:v>9.9999999999999995E-7</c:v>
                </c:pt>
                <c:pt idx="529">
                  <c:v>9.9999999999999995E-7</c:v>
                </c:pt>
                <c:pt idx="530">
                  <c:v>9.9999999999999995E-7</c:v>
                </c:pt>
                <c:pt idx="531">
                  <c:v>9.9999999999999995E-7</c:v>
                </c:pt>
                <c:pt idx="532">
                  <c:v>9.9999999999999995E-7</c:v>
                </c:pt>
                <c:pt idx="533">
                  <c:v>9.9999999999999995E-7</c:v>
                </c:pt>
                <c:pt idx="534">
                  <c:v>9.9999999999999995E-7</c:v>
                </c:pt>
                <c:pt idx="535">
                  <c:v>9.9999999999999995E-7</c:v>
                </c:pt>
                <c:pt idx="536">
                  <c:v>9.9999999999999995E-7</c:v>
                </c:pt>
                <c:pt idx="537">
                  <c:v>9.9999999999999995E-7</c:v>
                </c:pt>
                <c:pt idx="538">
                  <c:v>9.9999999999999995E-7</c:v>
                </c:pt>
                <c:pt idx="539">
                  <c:v>9.9999999999999995E-7</c:v>
                </c:pt>
                <c:pt idx="540">
                  <c:v>9.9999999999999995E-7</c:v>
                </c:pt>
                <c:pt idx="541">
                  <c:v>9.9999999999999995E-7</c:v>
                </c:pt>
                <c:pt idx="542">
                  <c:v>9.9999999999999995E-7</c:v>
                </c:pt>
                <c:pt idx="543">
                  <c:v>9.9999999999999995E-7</c:v>
                </c:pt>
                <c:pt idx="544">
                  <c:v>9.9999999999999995E-7</c:v>
                </c:pt>
                <c:pt idx="545">
                  <c:v>9.9999999999999995E-7</c:v>
                </c:pt>
                <c:pt idx="546">
                  <c:v>9.9999999999999995E-7</c:v>
                </c:pt>
                <c:pt idx="547">
                  <c:v>9.9999999999999995E-7</c:v>
                </c:pt>
                <c:pt idx="548">
                  <c:v>9.9999999999999995E-7</c:v>
                </c:pt>
                <c:pt idx="549">
                  <c:v>9.9999999999999995E-7</c:v>
                </c:pt>
                <c:pt idx="550">
                  <c:v>9.9999999999999995E-7</c:v>
                </c:pt>
                <c:pt idx="551">
                  <c:v>9.9999999999999995E-7</c:v>
                </c:pt>
                <c:pt idx="552">
                  <c:v>9.9999999999999995E-7</c:v>
                </c:pt>
                <c:pt idx="553">
                  <c:v>9.9999999999999995E-7</c:v>
                </c:pt>
                <c:pt idx="554">
                  <c:v>9.9999999999999995E-7</c:v>
                </c:pt>
                <c:pt idx="555">
                  <c:v>9.9999999999999995E-7</c:v>
                </c:pt>
                <c:pt idx="556">
                  <c:v>9.9999999999999995E-7</c:v>
                </c:pt>
                <c:pt idx="557">
                  <c:v>9.9999999999999995E-7</c:v>
                </c:pt>
                <c:pt idx="558">
                  <c:v>9.9999999999999995E-7</c:v>
                </c:pt>
                <c:pt idx="559">
                  <c:v>9.9999999999999995E-7</c:v>
                </c:pt>
                <c:pt idx="560">
                  <c:v>9.9999999999999995E-7</c:v>
                </c:pt>
                <c:pt idx="561">
                  <c:v>9.9999999999999995E-7</c:v>
                </c:pt>
                <c:pt idx="562">
                  <c:v>9.9999999999999995E-7</c:v>
                </c:pt>
                <c:pt idx="563">
                  <c:v>9.9999999999999995E-7</c:v>
                </c:pt>
                <c:pt idx="564">
                  <c:v>9.9999999999999995E-7</c:v>
                </c:pt>
                <c:pt idx="565">
                  <c:v>9.9999999999999995E-7</c:v>
                </c:pt>
                <c:pt idx="566">
                  <c:v>9.9999999999999995E-7</c:v>
                </c:pt>
                <c:pt idx="567">
                  <c:v>9.9999999999999995E-7</c:v>
                </c:pt>
                <c:pt idx="568">
                  <c:v>9.9999999999999995E-7</c:v>
                </c:pt>
                <c:pt idx="569">
                  <c:v>9.9999999999999995E-7</c:v>
                </c:pt>
                <c:pt idx="570">
                  <c:v>9.9999999999999995E-7</c:v>
                </c:pt>
                <c:pt idx="571">
                  <c:v>9.9999999999999995E-7</c:v>
                </c:pt>
                <c:pt idx="572">
                  <c:v>9.9999999999999995E-7</c:v>
                </c:pt>
                <c:pt idx="573">
                  <c:v>9.9999999999999995E-7</c:v>
                </c:pt>
                <c:pt idx="574">
                  <c:v>9.9999999999999995E-7</c:v>
                </c:pt>
                <c:pt idx="575">
                  <c:v>9.9999999999999995E-7</c:v>
                </c:pt>
                <c:pt idx="576">
                  <c:v>9.9999999999999995E-7</c:v>
                </c:pt>
                <c:pt idx="577">
                  <c:v>9.9999999999999995E-7</c:v>
                </c:pt>
                <c:pt idx="578">
                  <c:v>9.9999999999999995E-7</c:v>
                </c:pt>
                <c:pt idx="579">
                  <c:v>9.9999999999999995E-7</c:v>
                </c:pt>
                <c:pt idx="580">
                  <c:v>9.9999999999999995E-7</c:v>
                </c:pt>
                <c:pt idx="581">
                  <c:v>9.9999999999999995E-7</c:v>
                </c:pt>
                <c:pt idx="582">
                  <c:v>9.9999999999999995E-7</c:v>
                </c:pt>
                <c:pt idx="583">
                  <c:v>9.9999999999999995E-7</c:v>
                </c:pt>
                <c:pt idx="584">
                  <c:v>9.9999999999999995E-7</c:v>
                </c:pt>
                <c:pt idx="585">
                  <c:v>9.9999999999999995E-7</c:v>
                </c:pt>
                <c:pt idx="586">
                  <c:v>9.9999999999999995E-7</c:v>
                </c:pt>
                <c:pt idx="587">
                  <c:v>9.9999999999999995E-7</c:v>
                </c:pt>
                <c:pt idx="588">
                  <c:v>9.9999999999999995E-7</c:v>
                </c:pt>
                <c:pt idx="589">
                  <c:v>9.9999999999999995E-7</c:v>
                </c:pt>
                <c:pt idx="590">
                  <c:v>9.9999999999999995E-7</c:v>
                </c:pt>
                <c:pt idx="591">
                  <c:v>9.9999999999999995E-7</c:v>
                </c:pt>
                <c:pt idx="592">
                  <c:v>9.9999999999999995E-7</c:v>
                </c:pt>
                <c:pt idx="593">
                  <c:v>9.9999999999999995E-7</c:v>
                </c:pt>
                <c:pt idx="594">
                  <c:v>9.9999999999999995E-7</c:v>
                </c:pt>
                <c:pt idx="595">
                  <c:v>9.9999999999999995E-7</c:v>
                </c:pt>
                <c:pt idx="596">
                  <c:v>9.9999999999999995E-7</c:v>
                </c:pt>
                <c:pt idx="597">
                  <c:v>9.9999999999999995E-7</c:v>
                </c:pt>
                <c:pt idx="598">
                  <c:v>9.9999999999999995E-7</c:v>
                </c:pt>
                <c:pt idx="599">
                  <c:v>9.9999999999999995E-7</c:v>
                </c:pt>
                <c:pt idx="600">
                  <c:v>9.9999999999999995E-7</c:v>
                </c:pt>
                <c:pt idx="601">
                  <c:v>9.9999999999999995E-7</c:v>
                </c:pt>
                <c:pt idx="602">
                  <c:v>9.9999999999999995E-7</c:v>
                </c:pt>
                <c:pt idx="603">
                  <c:v>9.9999999999999995E-7</c:v>
                </c:pt>
                <c:pt idx="604">
                  <c:v>9.9999999999999995E-7</c:v>
                </c:pt>
                <c:pt idx="605">
                  <c:v>9.9999999999999995E-7</c:v>
                </c:pt>
                <c:pt idx="606">
                  <c:v>9.9999999999999995E-7</c:v>
                </c:pt>
                <c:pt idx="607">
                  <c:v>9.9999999999999995E-7</c:v>
                </c:pt>
                <c:pt idx="608">
                  <c:v>9.9999999999999995E-7</c:v>
                </c:pt>
                <c:pt idx="609">
                  <c:v>9.9999999999999995E-7</c:v>
                </c:pt>
                <c:pt idx="610">
                  <c:v>9.9999999999999995E-7</c:v>
                </c:pt>
                <c:pt idx="611">
                  <c:v>9.9999999999999995E-7</c:v>
                </c:pt>
                <c:pt idx="612">
                  <c:v>9.9999999999999995E-7</c:v>
                </c:pt>
                <c:pt idx="613">
                  <c:v>9.9999999999999995E-7</c:v>
                </c:pt>
                <c:pt idx="614">
                  <c:v>9.9999999999999995E-7</c:v>
                </c:pt>
                <c:pt idx="615">
                  <c:v>9.9999999999999995E-7</c:v>
                </c:pt>
                <c:pt idx="616">
                  <c:v>9.9999999999999995E-7</c:v>
                </c:pt>
                <c:pt idx="617">
                  <c:v>9.9999999999999995E-7</c:v>
                </c:pt>
                <c:pt idx="618">
                  <c:v>9.9999999999999995E-7</c:v>
                </c:pt>
                <c:pt idx="619">
                  <c:v>9.9999999999999995E-7</c:v>
                </c:pt>
                <c:pt idx="620">
                  <c:v>9.9999999999999995E-7</c:v>
                </c:pt>
                <c:pt idx="621">
                  <c:v>9.9999999999999995E-7</c:v>
                </c:pt>
                <c:pt idx="622">
                  <c:v>9.9999999999999995E-7</c:v>
                </c:pt>
                <c:pt idx="623">
                  <c:v>9.9999999999999995E-7</c:v>
                </c:pt>
                <c:pt idx="624">
                  <c:v>9.9999999999999995E-7</c:v>
                </c:pt>
                <c:pt idx="625">
                  <c:v>9.9999999999999995E-7</c:v>
                </c:pt>
                <c:pt idx="626">
                  <c:v>9.9999999999999995E-7</c:v>
                </c:pt>
                <c:pt idx="627">
                  <c:v>9.9999999999999995E-7</c:v>
                </c:pt>
                <c:pt idx="628">
                  <c:v>9.9999999999999995E-7</c:v>
                </c:pt>
                <c:pt idx="629">
                  <c:v>9.9999999999999995E-7</c:v>
                </c:pt>
                <c:pt idx="630">
                  <c:v>9.9999999999999995E-7</c:v>
                </c:pt>
                <c:pt idx="631">
                  <c:v>9.9999999999999995E-7</c:v>
                </c:pt>
                <c:pt idx="632">
                  <c:v>9.9999999999999995E-7</c:v>
                </c:pt>
                <c:pt idx="633">
                  <c:v>9.9999999999999995E-7</c:v>
                </c:pt>
                <c:pt idx="634">
                  <c:v>9.9999999999999995E-7</c:v>
                </c:pt>
                <c:pt idx="635">
                  <c:v>9.9999999999999995E-7</c:v>
                </c:pt>
                <c:pt idx="636">
                  <c:v>9.9999999999999995E-7</c:v>
                </c:pt>
                <c:pt idx="637">
                  <c:v>9.9999999999999995E-7</c:v>
                </c:pt>
                <c:pt idx="638">
                  <c:v>9.9999999999999995E-7</c:v>
                </c:pt>
                <c:pt idx="639">
                  <c:v>9.9999999999999995E-7</c:v>
                </c:pt>
                <c:pt idx="640">
                  <c:v>9.9999999999999995E-7</c:v>
                </c:pt>
                <c:pt idx="641">
                  <c:v>9.9999999999999995E-7</c:v>
                </c:pt>
                <c:pt idx="642">
                  <c:v>9.9999999999999995E-7</c:v>
                </c:pt>
                <c:pt idx="643">
                  <c:v>9.9999999999999995E-7</c:v>
                </c:pt>
                <c:pt idx="644">
                  <c:v>9.9999999999999995E-7</c:v>
                </c:pt>
                <c:pt idx="645">
                  <c:v>9.9999999999999995E-7</c:v>
                </c:pt>
                <c:pt idx="646">
                  <c:v>9.9999999999999995E-7</c:v>
                </c:pt>
                <c:pt idx="647">
                  <c:v>9.9999999999999995E-7</c:v>
                </c:pt>
                <c:pt idx="648">
                  <c:v>9.9999999999999995E-7</c:v>
                </c:pt>
                <c:pt idx="649">
                  <c:v>9.9999999999999995E-7</c:v>
                </c:pt>
                <c:pt idx="650">
                  <c:v>9.9999999999999995E-7</c:v>
                </c:pt>
                <c:pt idx="651">
                  <c:v>9.9999999999999995E-7</c:v>
                </c:pt>
                <c:pt idx="652">
                  <c:v>9.9999999999999995E-7</c:v>
                </c:pt>
                <c:pt idx="653">
                  <c:v>9.9999999999999995E-7</c:v>
                </c:pt>
                <c:pt idx="654">
                  <c:v>9.9999999999999995E-7</c:v>
                </c:pt>
                <c:pt idx="655">
                  <c:v>9.9999999999999995E-7</c:v>
                </c:pt>
                <c:pt idx="656">
                  <c:v>9.9999999999999995E-7</c:v>
                </c:pt>
                <c:pt idx="657">
                  <c:v>9.9999999999999995E-7</c:v>
                </c:pt>
                <c:pt idx="658">
                  <c:v>9.9999999999999995E-7</c:v>
                </c:pt>
                <c:pt idx="659">
                  <c:v>9.9999999999999995E-7</c:v>
                </c:pt>
                <c:pt idx="660">
                  <c:v>9.9999999999999995E-7</c:v>
                </c:pt>
                <c:pt idx="661">
                  <c:v>9.9999999999999995E-7</c:v>
                </c:pt>
                <c:pt idx="662">
                  <c:v>9.9999999999999995E-7</c:v>
                </c:pt>
                <c:pt idx="663">
                  <c:v>9.9999999999999995E-7</c:v>
                </c:pt>
                <c:pt idx="664">
                  <c:v>9.9999999999999995E-7</c:v>
                </c:pt>
                <c:pt idx="665">
                  <c:v>9.9999999999999995E-7</c:v>
                </c:pt>
                <c:pt idx="666">
                  <c:v>9.9999999999999995E-7</c:v>
                </c:pt>
                <c:pt idx="667">
                  <c:v>9.9999999999999995E-7</c:v>
                </c:pt>
                <c:pt idx="668">
                  <c:v>9.9999999999999995E-7</c:v>
                </c:pt>
                <c:pt idx="669">
                  <c:v>9.9999999999999995E-7</c:v>
                </c:pt>
                <c:pt idx="670">
                  <c:v>9.9999999999999995E-7</c:v>
                </c:pt>
                <c:pt idx="671">
                  <c:v>9.9999999999999995E-7</c:v>
                </c:pt>
                <c:pt idx="672">
                  <c:v>9.9999999999999995E-7</c:v>
                </c:pt>
                <c:pt idx="673">
                  <c:v>9.9999999999999995E-7</c:v>
                </c:pt>
                <c:pt idx="674">
                  <c:v>9.9999999999999995E-7</c:v>
                </c:pt>
                <c:pt idx="675">
                  <c:v>9.9999999999999995E-7</c:v>
                </c:pt>
                <c:pt idx="676">
                  <c:v>9.9999999999999995E-7</c:v>
                </c:pt>
                <c:pt idx="677">
                  <c:v>9.9999999999999995E-7</c:v>
                </c:pt>
                <c:pt idx="678">
                  <c:v>9.9999999999999995E-7</c:v>
                </c:pt>
                <c:pt idx="679">
                  <c:v>9.9999999999999995E-7</c:v>
                </c:pt>
                <c:pt idx="680">
                  <c:v>9.9999999999999995E-7</c:v>
                </c:pt>
                <c:pt idx="681">
                  <c:v>9.9999999999999995E-7</c:v>
                </c:pt>
                <c:pt idx="682">
                  <c:v>9.9999999999999995E-7</c:v>
                </c:pt>
                <c:pt idx="683">
                  <c:v>9.9999999999999995E-7</c:v>
                </c:pt>
                <c:pt idx="684">
                  <c:v>9.9999999999999995E-7</c:v>
                </c:pt>
                <c:pt idx="685">
                  <c:v>9.9999999999999995E-7</c:v>
                </c:pt>
                <c:pt idx="686">
                  <c:v>9.9999999999999995E-7</c:v>
                </c:pt>
                <c:pt idx="687">
                  <c:v>9.9999999999999995E-7</c:v>
                </c:pt>
                <c:pt idx="688">
                  <c:v>9.9999999999999995E-7</c:v>
                </c:pt>
                <c:pt idx="689">
                  <c:v>9.9999999999999995E-7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0</c:v>
                </c:pt>
                <c:pt idx="711">
                  <c:v>0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0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-9.9999999999999995E-7</c:v>
                </c:pt>
                <c:pt idx="915">
                  <c:v>-9.9999999999999995E-7</c:v>
                </c:pt>
                <c:pt idx="916">
                  <c:v>-9.9999999999999995E-7</c:v>
                </c:pt>
                <c:pt idx="917">
                  <c:v>-9.9999999999999995E-7</c:v>
                </c:pt>
                <c:pt idx="918">
                  <c:v>-9.9999999999999995E-7</c:v>
                </c:pt>
                <c:pt idx="919">
                  <c:v>-9.9999999999999995E-7</c:v>
                </c:pt>
                <c:pt idx="920">
                  <c:v>-9.9999999999999995E-7</c:v>
                </c:pt>
                <c:pt idx="921">
                  <c:v>-9.9999999999999995E-7</c:v>
                </c:pt>
                <c:pt idx="922">
                  <c:v>-9.9999999999999995E-7</c:v>
                </c:pt>
                <c:pt idx="923">
                  <c:v>-9.9999999999999995E-7</c:v>
                </c:pt>
                <c:pt idx="924">
                  <c:v>-9.9999999999999995E-7</c:v>
                </c:pt>
                <c:pt idx="925">
                  <c:v>-9.9999999999999995E-7</c:v>
                </c:pt>
                <c:pt idx="926">
                  <c:v>-9.9999999999999995E-7</c:v>
                </c:pt>
                <c:pt idx="927">
                  <c:v>-9.9999999999999995E-7</c:v>
                </c:pt>
                <c:pt idx="928">
                  <c:v>-9.9999999999999995E-7</c:v>
                </c:pt>
                <c:pt idx="929">
                  <c:v>-9.9999999999999995E-7</c:v>
                </c:pt>
                <c:pt idx="930">
                  <c:v>-9.9999999999999995E-7</c:v>
                </c:pt>
                <c:pt idx="931">
                  <c:v>-9.9999999999999995E-7</c:v>
                </c:pt>
                <c:pt idx="932">
                  <c:v>-9.9999999999999995E-7</c:v>
                </c:pt>
                <c:pt idx="933">
                  <c:v>-9.9999999999999995E-7</c:v>
                </c:pt>
                <c:pt idx="934">
                  <c:v>-9.9999999999999995E-7</c:v>
                </c:pt>
                <c:pt idx="935">
                  <c:v>-9.9999999999999995E-7</c:v>
                </c:pt>
                <c:pt idx="936">
                  <c:v>-9.9999999999999995E-7</c:v>
                </c:pt>
                <c:pt idx="937">
                  <c:v>-9.9999999999999995E-7</c:v>
                </c:pt>
                <c:pt idx="938">
                  <c:v>-9.9999999999999995E-7</c:v>
                </c:pt>
                <c:pt idx="939">
                  <c:v>-9.9999999999999995E-7</c:v>
                </c:pt>
                <c:pt idx="940">
                  <c:v>-9.9999999999999995E-7</c:v>
                </c:pt>
                <c:pt idx="941">
                  <c:v>-9.9999999999999995E-7</c:v>
                </c:pt>
                <c:pt idx="942">
                  <c:v>-9.9999999999999995E-7</c:v>
                </c:pt>
                <c:pt idx="943">
                  <c:v>-9.9999999999999995E-7</c:v>
                </c:pt>
                <c:pt idx="944">
                  <c:v>-9.9999999999999995E-7</c:v>
                </c:pt>
                <c:pt idx="945">
                  <c:v>-9.9999999999999995E-7</c:v>
                </c:pt>
                <c:pt idx="946">
                  <c:v>-9.9999999999999995E-7</c:v>
                </c:pt>
                <c:pt idx="947">
                  <c:v>-9.9999999999999995E-7</c:v>
                </c:pt>
                <c:pt idx="948">
                  <c:v>-9.9999999999999995E-7</c:v>
                </c:pt>
                <c:pt idx="949">
                  <c:v>-9.9999999999999995E-7</c:v>
                </c:pt>
                <c:pt idx="950">
                  <c:v>-9.9999999999999995E-7</c:v>
                </c:pt>
                <c:pt idx="951">
                  <c:v>-9.9999999999999995E-7</c:v>
                </c:pt>
                <c:pt idx="952">
                  <c:v>-9.9999999999999995E-7</c:v>
                </c:pt>
                <c:pt idx="953">
                  <c:v>-9.9999999999999995E-7</c:v>
                </c:pt>
                <c:pt idx="954">
                  <c:v>-9.9999999999999995E-7</c:v>
                </c:pt>
                <c:pt idx="955">
                  <c:v>-9.9999999999999995E-7</c:v>
                </c:pt>
                <c:pt idx="956">
                  <c:v>-9.9999999999999995E-7</c:v>
                </c:pt>
                <c:pt idx="957">
                  <c:v>-9.9999999999999995E-7</c:v>
                </c:pt>
                <c:pt idx="958">
                  <c:v>-9.9999999999999995E-7</c:v>
                </c:pt>
                <c:pt idx="959">
                  <c:v>-9.9999999999999995E-7</c:v>
                </c:pt>
                <c:pt idx="960">
                  <c:v>-9.9999999999999995E-7</c:v>
                </c:pt>
                <c:pt idx="961">
                  <c:v>-9.9999999999999995E-7</c:v>
                </c:pt>
                <c:pt idx="962">
                  <c:v>-9.9999999999999995E-7</c:v>
                </c:pt>
                <c:pt idx="963">
                  <c:v>-9.9999999999999995E-7</c:v>
                </c:pt>
                <c:pt idx="964">
                  <c:v>-9.9999999999999995E-7</c:v>
                </c:pt>
                <c:pt idx="965">
                  <c:v>-9.9999999999999995E-7</c:v>
                </c:pt>
                <c:pt idx="966">
                  <c:v>-9.9999999999999995E-7</c:v>
                </c:pt>
                <c:pt idx="967">
                  <c:v>-9.9999999999999995E-7</c:v>
                </c:pt>
                <c:pt idx="968">
                  <c:v>-9.9999999999999995E-7</c:v>
                </c:pt>
                <c:pt idx="969">
                  <c:v>-9.9999999999999995E-7</c:v>
                </c:pt>
                <c:pt idx="970">
                  <c:v>-9.9999999999999995E-7</c:v>
                </c:pt>
                <c:pt idx="971">
                  <c:v>-9.9999999999999995E-7</c:v>
                </c:pt>
                <c:pt idx="972">
                  <c:v>-9.9999999999999995E-7</c:v>
                </c:pt>
                <c:pt idx="973">
                  <c:v>-9.9999999999999995E-7</c:v>
                </c:pt>
                <c:pt idx="974">
                  <c:v>-9.9999999999999995E-7</c:v>
                </c:pt>
                <c:pt idx="975">
                  <c:v>-9.9999999999999995E-7</c:v>
                </c:pt>
                <c:pt idx="976">
                  <c:v>-9.9999999999999995E-7</c:v>
                </c:pt>
                <c:pt idx="977">
                  <c:v>-9.9999999999999995E-7</c:v>
                </c:pt>
                <c:pt idx="978">
                  <c:v>-9.9999999999999995E-7</c:v>
                </c:pt>
                <c:pt idx="979">
                  <c:v>-9.9999999999999995E-7</c:v>
                </c:pt>
                <c:pt idx="980">
                  <c:v>-9.9999999999999995E-7</c:v>
                </c:pt>
                <c:pt idx="981">
                  <c:v>-9.9999999999999995E-7</c:v>
                </c:pt>
                <c:pt idx="982">
                  <c:v>-9.9999999999999995E-7</c:v>
                </c:pt>
                <c:pt idx="983">
                  <c:v>-9.9999999999999995E-7</c:v>
                </c:pt>
                <c:pt idx="984">
                  <c:v>-9.9999999999999995E-7</c:v>
                </c:pt>
                <c:pt idx="985">
                  <c:v>-9.9999999999999995E-7</c:v>
                </c:pt>
                <c:pt idx="986">
                  <c:v>-9.9999999999999995E-7</c:v>
                </c:pt>
                <c:pt idx="987">
                  <c:v>-9.9999999999999995E-7</c:v>
                </c:pt>
                <c:pt idx="988">
                  <c:v>-9.9999999999999995E-7</c:v>
                </c:pt>
                <c:pt idx="989">
                  <c:v>-9.9999999999999995E-7</c:v>
                </c:pt>
                <c:pt idx="990">
                  <c:v>-9.9999999999999995E-7</c:v>
                </c:pt>
                <c:pt idx="991">
                  <c:v>-9.9999999999999995E-7</c:v>
                </c:pt>
                <c:pt idx="992">
                  <c:v>-9.9999999999999995E-7</c:v>
                </c:pt>
                <c:pt idx="993">
                  <c:v>-9.9999999999999995E-7</c:v>
                </c:pt>
                <c:pt idx="994">
                  <c:v>-9.9999999999999995E-7</c:v>
                </c:pt>
                <c:pt idx="995">
                  <c:v>-9.9999999999999995E-7</c:v>
                </c:pt>
                <c:pt idx="996">
                  <c:v>-9.9999999999999995E-7</c:v>
                </c:pt>
                <c:pt idx="997">
                  <c:v>-9.9999999999999995E-7</c:v>
                </c:pt>
                <c:pt idx="998">
                  <c:v>-9.9999999999999995E-7</c:v>
                </c:pt>
                <c:pt idx="999">
                  <c:v>-9.9999999999999995E-7</c:v>
                </c:pt>
                <c:pt idx="1000">
                  <c:v>-9.9999999999999995E-7</c:v>
                </c:pt>
                <c:pt idx="1001">
                  <c:v>-9.9999999999999995E-7</c:v>
                </c:pt>
                <c:pt idx="1002">
                  <c:v>-9.9999999999999995E-7</c:v>
                </c:pt>
                <c:pt idx="1003">
                  <c:v>-9.9999999999999995E-7</c:v>
                </c:pt>
                <c:pt idx="1004">
                  <c:v>-9.9999999999999995E-7</c:v>
                </c:pt>
                <c:pt idx="1005">
                  <c:v>-9.9999999999999995E-7</c:v>
                </c:pt>
                <c:pt idx="1006">
                  <c:v>-9.9999999999999995E-7</c:v>
                </c:pt>
                <c:pt idx="1007">
                  <c:v>-9.9999999999999995E-7</c:v>
                </c:pt>
                <c:pt idx="1008">
                  <c:v>-9.9999999999999995E-7</c:v>
                </c:pt>
                <c:pt idx="1009">
                  <c:v>-9.9999999999999995E-7</c:v>
                </c:pt>
                <c:pt idx="1010">
                  <c:v>-9.9999999999999995E-7</c:v>
                </c:pt>
                <c:pt idx="1011">
                  <c:v>-9.9999999999999995E-7</c:v>
                </c:pt>
                <c:pt idx="1012">
                  <c:v>-9.9999999999999995E-7</c:v>
                </c:pt>
                <c:pt idx="1013">
                  <c:v>-9.9999999999999995E-7</c:v>
                </c:pt>
                <c:pt idx="1014">
                  <c:v>-9.9999999999999995E-7</c:v>
                </c:pt>
                <c:pt idx="1015">
                  <c:v>-9.9999999999999995E-7</c:v>
                </c:pt>
                <c:pt idx="1016">
                  <c:v>-9.9999999999999995E-7</c:v>
                </c:pt>
                <c:pt idx="1017">
                  <c:v>-9.9999999999999995E-7</c:v>
                </c:pt>
                <c:pt idx="1018">
                  <c:v>-9.9999999999999995E-7</c:v>
                </c:pt>
                <c:pt idx="1019">
                  <c:v>-9.9999999999999995E-7</c:v>
                </c:pt>
                <c:pt idx="1020">
                  <c:v>-9.9999999999999995E-7</c:v>
                </c:pt>
                <c:pt idx="1021">
                  <c:v>-9.9999999999999995E-7</c:v>
                </c:pt>
                <c:pt idx="1022">
                  <c:v>-9.9999999999999995E-7</c:v>
                </c:pt>
                <c:pt idx="1023">
                  <c:v>-9.9999999999999995E-7</c:v>
                </c:pt>
                <c:pt idx="1024">
                  <c:v>-9.9999999999999995E-7</c:v>
                </c:pt>
                <c:pt idx="1025">
                  <c:v>-9.9999999999999995E-7</c:v>
                </c:pt>
                <c:pt idx="1026">
                  <c:v>-9.9999999999999995E-7</c:v>
                </c:pt>
                <c:pt idx="1027">
                  <c:v>-9.9999999999999995E-7</c:v>
                </c:pt>
                <c:pt idx="1028">
                  <c:v>-9.9999999999999995E-7</c:v>
                </c:pt>
                <c:pt idx="1029">
                  <c:v>-9.9999999999999995E-7</c:v>
                </c:pt>
                <c:pt idx="1030">
                  <c:v>-9.9999999999999995E-7</c:v>
                </c:pt>
                <c:pt idx="1031">
                  <c:v>-9.9999999999999995E-7</c:v>
                </c:pt>
                <c:pt idx="1032">
                  <c:v>-9.9999999999999995E-7</c:v>
                </c:pt>
                <c:pt idx="1033">
                  <c:v>-9.9999999999999995E-7</c:v>
                </c:pt>
                <c:pt idx="1034">
                  <c:v>-9.9999999999999995E-7</c:v>
                </c:pt>
                <c:pt idx="1035">
                  <c:v>-9.9999999999999995E-7</c:v>
                </c:pt>
                <c:pt idx="1036">
                  <c:v>-9.9999999999999995E-7</c:v>
                </c:pt>
                <c:pt idx="1037">
                  <c:v>-9.9999999999999995E-7</c:v>
                </c:pt>
                <c:pt idx="1038">
                  <c:v>-9.9999999999999995E-7</c:v>
                </c:pt>
                <c:pt idx="1039">
                  <c:v>-9.9999999999999995E-7</c:v>
                </c:pt>
                <c:pt idx="1040">
                  <c:v>-9.9999999999999995E-7</c:v>
                </c:pt>
                <c:pt idx="1041">
                  <c:v>-9.9999999999999995E-7</c:v>
                </c:pt>
                <c:pt idx="1042">
                  <c:v>-9.9999999999999995E-7</c:v>
                </c:pt>
                <c:pt idx="1043">
                  <c:v>-9.9999999999999995E-7</c:v>
                </c:pt>
                <c:pt idx="1044">
                  <c:v>-9.9999999999999995E-7</c:v>
                </c:pt>
                <c:pt idx="1045">
                  <c:v>-9.9999999999999995E-7</c:v>
                </c:pt>
                <c:pt idx="1046">
                  <c:v>-9.9999999999999995E-7</c:v>
                </c:pt>
                <c:pt idx="1047">
                  <c:v>-9.9999999999999995E-7</c:v>
                </c:pt>
                <c:pt idx="1048">
                  <c:v>-9.9999999999999995E-7</c:v>
                </c:pt>
                <c:pt idx="1049">
                  <c:v>-9.9999999999999995E-7</c:v>
                </c:pt>
                <c:pt idx="1050">
                  <c:v>-9.9999999999999995E-7</c:v>
                </c:pt>
                <c:pt idx="1051">
                  <c:v>-9.9999999999999995E-7</c:v>
                </c:pt>
                <c:pt idx="1052">
                  <c:v>-9.9999999999999995E-7</c:v>
                </c:pt>
                <c:pt idx="1053">
                  <c:v>-9.9999999999999995E-7</c:v>
                </c:pt>
                <c:pt idx="1054">
                  <c:v>-9.9999999999999995E-7</c:v>
                </c:pt>
                <c:pt idx="1055">
                  <c:v>-9.9999999999999995E-7</c:v>
                </c:pt>
                <c:pt idx="1056">
                  <c:v>-9.9999999999999995E-7</c:v>
                </c:pt>
                <c:pt idx="1057">
                  <c:v>-9.9999999999999995E-7</c:v>
                </c:pt>
                <c:pt idx="1058">
                  <c:v>-9.9999999999999995E-7</c:v>
                </c:pt>
                <c:pt idx="1059">
                  <c:v>-9.9999999999999995E-7</c:v>
                </c:pt>
                <c:pt idx="1060">
                  <c:v>-9.9999999999999995E-7</c:v>
                </c:pt>
                <c:pt idx="1061">
                  <c:v>-9.9999999999999995E-7</c:v>
                </c:pt>
                <c:pt idx="1062">
                  <c:v>-9.9999999999999995E-7</c:v>
                </c:pt>
                <c:pt idx="1063">
                  <c:v>-9.9999999999999995E-7</c:v>
                </c:pt>
                <c:pt idx="1064">
                  <c:v>-9.9999999999999995E-7</c:v>
                </c:pt>
                <c:pt idx="1065">
                  <c:v>-9.9999999999999995E-7</c:v>
                </c:pt>
                <c:pt idx="1066">
                  <c:v>-9.9999999999999995E-7</c:v>
                </c:pt>
                <c:pt idx="1067">
                  <c:v>-9.9999999999999995E-7</c:v>
                </c:pt>
                <c:pt idx="1068">
                  <c:v>-9.9999999999999995E-7</c:v>
                </c:pt>
                <c:pt idx="1069">
                  <c:v>-9.9999999999999995E-7</c:v>
                </c:pt>
                <c:pt idx="1070">
                  <c:v>-9.9999999999999995E-7</c:v>
                </c:pt>
                <c:pt idx="1071">
                  <c:v>-9.9999999999999995E-7</c:v>
                </c:pt>
                <c:pt idx="1072">
                  <c:v>-9.9999999999999995E-7</c:v>
                </c:pt>
                <c:pt idx="1073">
                  <c:v>-9.9999999999999995E-7</c:v>
                </c:pt>
                <c:pt idx="1074">
                  <c:v>-9.9999999999999995E-7</c:v>
                </c:pt>
                <c:pt idx="1075">
                  <c:v>-9.9999999999999995E-7</c:v>
                </c:pt>
                <c:pt idx="1076">
                  <c:v>-9.9999999999999995E-7</c:v>
                </c:pt>
                <c:pt idx="1077">
                  <c:v>-9.9999999999999995E-7</c:v>
                </c:pt>
                <c:pt idx="1078">
                  <c:v>-9.9999999999999995E-7</c:v>
                </c:pt>
                <c:pt idx="1079">
                  <c:v>-9.9999999999999995E-7</c:v>
                </c:pt>
                <c:pt idx="1080">
                  <c:v>-9.9999999999999995E-7</c:v>
                </c:pt>
                <c:pt idx="1081">
                  <c:v>-9.9999999999999995E-7</c:v>
                </c:pt>
                <c:pt idx="1082">
                  <c:v>-9.9999999999999995E-7</c:v>
                </c:pt>
                <c:pt idx="1083">
                  <c:v>-9.9999999999999995E-7</c:v>
                </c:pt>
                <c:pt idx="1084">
                  <c:v>-9.9999999999999995E-7</c:v>
                </c:pt>
                <c:pt idx="1085">
                  <c:v>-9.9999999999999995E-7</c:v>
                </c:pt>
                <c:pt idx="1086">
                  <c:v>-9.9999999999999995E-7</c:v>
                </c:pt>
                <c:pt idx="1087">
                  <c:v>-9.9999999999999995E-7</c:v>
                </c:pt>
                <c:pt idx="1088">
                  <c:v>-9.9999999999999995E-7</c:v>
                </c:pt>
                <c:pt idx="1089">
                  <c:v>-9.9999999999999995E-7</c:v>
                </c:pt>
                <c:pt idx="1090">
                  <c:v>-9.9999999999999995E-7</c:v>
                </c:pt>
                <c:pt idx="1091">
                  <c:v>-9.9999999999999995E-7</c:v>
                </c:pt>
                <c:pt idx="1092">
                  <c:v>-9.9999999999999995E-7</c:v>
                </c:pt>
                <c:pt idx="1093">
                  <c:v>-9.9999999999999995E-7</c:v>
                </c:pt>
                <c:pt idx="1094">
                  <c:v>-9.9999999999999995E-7</c:v>
                </c:pt>
                <c:pt idx="1095">
                  <c:v>-9.9999999999999995E-7</c:v>
                </c:pt>
                <c:pt idx="1096">
                  <c:v>-9.9999999999999995E-7</c:v>
                </c:pt>
                <c:pt idx="1097">
                  <c:v>-9.9999999999999995E-7</c:v>
                </c:pt>
                <c:pt idx="1098">
                  <c:v>-9.9999999999999995E-7</c:v>
                </c:pt>
                <c:pt idx="1099">
                  <c:v>-9.9999999999999995E-7</c:v>
                </c:pt>
                <c:pt idx="1100">
                  <c:v>-9.9999999999999995E-7</c:v>
                </c:pt>
                <c:pt idx="1101">
                  <c:v>-9.9999999999999995E-7</c:v>
                </c:pt>
                <c:pt idx="1102">
                  <c:v>-9.9999999999999995E-7</c:v>
                </c:pt>
                <c:pt idx="1103">
                  <c:v>-9.9999999999999995E-7</c:v>
                </c:pt>
                <c:pt idx="1104">
                  <c:v>-9.9999999999999995E-7</c:v>
                </c:pt>
                <c:pt idx="1105">
                  <c:v>-9.9999999999999995E-7</c:v>
                </c:pt>
                <c:pt idx="1106">
                  <c:v>-9.9999999999999995E-7</c:v>
                </c:pt>
                <c:pt idx="1107">
                  <c:v>-9.9999999999999995E-7</c:v>
                </c:pt>
                <c:pt idx="1108">
                  <c:v>-9.9999999999999995E-7</c:v>
                </c:pt>
                <c:pt idx="1109">
                  <c:v>-9.9999999999999995E-7</c:v>
                </c:pt>
                <c:pt idx="1110">
                  <c:v>-9.9999999999999995E-7</c:v>
                </c:pt>
                <c:pt idx="1111">
                  <c:v>-9.9999999999999995E-7</c:v>
                </c:pt>
                <c:pt idx="1112">
                  <c:v>-9.9999999999999995E-7</c:v>
                </c:pt>
                <c:pt idx="1113">
                  <c:v>-9.9999999999999995E-7</c:v>
                </c:pt>
                <c:pt idx="1114">
                  <c:v>-9.9999999999999995E-7</c:v>
                </c:pt>
                <c:pt idx="1115">
                  <c:v>-9.9999999999999995E-7</c:v>
                </c:pt>
                <c:pt idx="1116">
                  <c:v>-9.9999999999999995E-7</c:v>
                </c:pt>
                <c:pt idx="1117">
                  <c:v>-9.9999999999999995E-7</c:v>
                </c:pt>
                <c:pt idx="1118">
                  <c:v>-9.9999999999999995E-7</c:v>
                </c:pt>
                <c:pt idx="1119">
                  <c:v>-9.9999999999999995E-7</c:v>
                </c:pt>
                <c:pt idx="1120">
                  <c:v>-9.9999999999999995E-7</c:v>
                </c:pt>
                <c:pt idx="1121">
                  <c:v>-9.9999999999999995E-7</c:v>
                </c:pt>
                <c:pt idx="1122">
                  <c:v>-9.9999999999999995E-7</c:v>
                </c:pt>
                <c:pt idx="1123">
                  <c:v>-9.9999999999999995E-7</c:v>
                </c:pt>
                <c:pt idx="1124">
                  <c:v>-9.9999999999999995E-7</c:v>
                </c:pt>
                <c:pt idx="1125">
                  <c:v>-9.9999999999999995E-7</c:v>
                </c:pt>
                <c:pt idx="1126">
                  <c:v>-9.9999999999999995E-7</c:v>
                </c:pt>
                <c:pt idx="1127">
                  <c:v>-9.9999999999999995E-7</c:v>
                </c:pt>
                <c:pt idx="1128">
                  <c:v>-9.9999999999999995E-7</c:v>
                </c:pt>
                <c:pt idx="1129">
                  <c:v>-9.9999999999999995E-7</c:v>
                </c:pt>
                <c:pt idx="1130">
                  <c:v>-9.9999999999999995E-7</c:v>
                </c:pt>
                <c:pt idx="1131">
                  <c:v>-9.9999999999999995E-7</c:v>
                </c:pt>
                <c:pt idx="1132">
                  <c:v>-9.9999999999999995E-7</c:v>
                </c:pt>
                <c:pt idx="1133">
                  <c:v>-9.9999999999999995E-7</c:v>
                </c:pt>
                <c:pt idx="1134">
                  <c:v>-9.9999999999999995E-7</c:v>
                </c:pt>
                <c:pt idx="1135">
                  <c:v>-9.9999999999999995E-7</c:v>
                </c:pt>
                <c:pt idx="1136">
                  <c:v>-9.9999999999999995E-7</c:v>
                </c:pt>
                <c:pt idx="1137">
                  <c:v>-9.9999999999999995E-7</c:v>
                </c:pt>
                <c:pt idx="1138">
                  <c:v>-9.9999999999999995E-7</c:v>
                </c:pt>
                <c:pt idx="1139">
                  <c:v>-9.9999999999999995E-7</c:v>
                </c:pt>
                <c:pt idx="1140">
                  <c:v>-9.9999999999999995E-7</c:v>
                </c:pt>
                <c:pt idx="1141">
                  <c:v>-9.9999999999999995E-7</c:v>
                </c:pt>
                <c:pt idx="1142">
                  <c:v>-9.9999999999999995E-7</c:v>
                </c:pt>
                <c:pt idx="1143">
                  <c:v>-9.9999999999999995E-7</c:v>
                </c:pt>
                <c:pt idx="1144">
                  <c:v>-9.9999999999999995E-7</c:v>
                </c:pt>
                <c:pt idx="1145">
                  <c:v>-9.9999999999999995E-7</c:v>
                </c:pt>
                <c:pt idx="1146">
                  <c:v>-9.9999999999999995E-7</c:v>
                </c:pt>
                <c:pt idx="1147">
                  <c:v>-9.9999999999999995E-7</c:v>
                </c:pt>
                <c:pt idx="1148">
                  <c:v>-9.9999999999999995E-7</c:v>
                </c:pt>
                <c:pt idx="1149">
                  <c:v>-9.9999999999999995E-7</c:v>
                </c:pt>
                <c:pt idx="1150">
                  <c:v>-9.9999999999999995E-7</c:v>
                </c:pt>
                <c:pt idx="1151">
                  <c:v>-9.9999999999999995E-7</c:v>
                </c:pt>
                <c:pt idx="1152">
                  <c:v>-9.9999999999999995E-7</c:v>
                </c:pt>
                <c:pt idx="1153">
                  <c:v>-9.9999999999999995E-7</c:v>
                </c:pt>
                <c:pt idx="1154">
                  <c:v>-9.9999999999999995E-7</c:v>
                </c:pt>
                <c:pt idx="1155">
                  <c:v>-9.9999999999999995E-7</c:v>
                </c:pt>
                <c:pt idx="1156">
                  <c:v>-9.9999999999999995E-7</c:v>
                </c:pt>
                <c:pt idx="1157">
                  <c:v>-9.9999999999999995E-7</c:v>
                </c:pt>
                <c:pt idx="1158">
                  <c:v>-9.9999999999999995E-7</c:v>
                </c:pt>
                <c:pt idx="1159">
                  <c:v>-9.9999999999999995E-7</c:v>
                </c:pt>
                <c:pt idx="1160">
                  <c:v>-9.9999999999999995E-7</c:v>
                </c:pt>
                <c:pt idx="1161">
                  <c:v>-9.9999999999999995E-7</c:v>
                </c:pt>
                <c:pt idx="1162">
                  <c:v>-9.9999999999999995E-7</c:v>
                </c:pt>
                <c:pt idx="1163">
                  <c:v>-9.9999999999999995E-7</c:v>
                </c:pt>
                <c:pt idx="1164">
                  <c:v>-9.9999999999999995E-7</c:v>
                </c:pt>
                <c:pt idx="1165">
                  <c:v>-9.9999999999999995E-7</c:v>
                </c:pt>
                <c:pt idx="1166">
                  <c:v>-9.9999999999999995E-7</c:v>
                </c:pt>
                <c:pt idx="1167">
                  <c:v>-9.9999999999999995E-7</c:v>
                </c:pt>
                <c:pt idx="1168">
                  <c:v>-9.9999999999999995E-7</c:v>
                </c:pt>
                <c:pt idx="1169">
                  <c:v>-9.9999999999999995E-7</c:v>
                </c:pt>
                <c:pt idx="1170">
                  <c:v>-9.9999999999999995E-7</c:v>
                </c:pt>
                <c:pt idx="1171">
                  <c:v>-9.9999999999999995E-7</c:v>
                </c:pt>
                <c:pt idx="1172">
                  <c:v>-9.9999999999999995E-7</c:v>
                </c:pt>
                <c:pt idx="1173">
                  <c:v>-9.9999999999999995E-7</c:v>
                </c:pt>
                <c:pt idx="1174">
                  <c:v>-9.9999999999999995E-7</c:v>
                </c:pt>
                <c:pt idx="1175">
                  <c:v>-9.9999999999999995E-7</c:v>
                </c:pt>
                <c:pt idx="1176">
                  <c:v>-9.9999999999999995E-7</c:v>
                </c:pt>
                <c:pt idx="1177">
                  <c:v>-9.9999999999999995E-7</c:v>
                </c:pt>
                <c:pt idx="1178">
                  <c:v>-9.9999999999999995E-7</c:v>
                </c:pt>
                <c:pt idx="1179">
                  <c:v>-9.9999999999999995E-7</c:v>
                </c:pt>
                <c:pt idx="1180">
                  <c:v>-9.9999999999999995E-7</c:v>
                </c:pt>
                <c:pt idx="1181">
                  <c:v>-9.9999999999999995E-7</c:v>
                </c:pt>
                <c:pt idx="1182">
                  <c:v>-9.9999999999999995E-7</c:v>
                </c:pt>
                <c:pt idx="1183">
                  <c:v>-9.9999999999999995E-7</c:v>
                </c:pt>
                <c:pt idx="1184">
                  <c:v>9.9999999999999995E-7</c:v>
                </c:pt>
                <c:pt idx="1185">
                  <c:v>9.9999999999999995E-7</c:v>
                </c:pt>
                <c:pt idx="1186">
                  <c:v>9.9999999999999995E-7</c:v>
                </c:pt>
                <c:pt idx="1187">
                  <c:v>9.9999999999999995E-7</c:v>
                </c:pt>
                <c:pt idx="1188">
                  <c:v>9.9999999999999995E-7</c:v>
                </c:pt>
                <c:pt idx="1189">
                  <c:v>9.9999999999999995E-7</c:v>
                </c:pt>
                <c:pt idx="1190">
                  <c:v>9.9999999999999995E-7</c:v>
                </c:pt>
                <c:pt idx="1191">
                  <c:v>9.9999999999999995E-7</c:v>
                </c:pt>
                <c:pt idx="1192">
                  <c:v>9.9999999999999995E-7</c:v>
                </c:pt>
                <c:pt idx="1193">
                  <c:v>9.9999999999999995E-7</c:v>
                </c:pt>
                <c:pt idx="1194">
                  <c:v>9.9999999999999995E-7</c:v>
                </c:pt>
                <c:pt idx="1195">
                  <c:v>9.9999999999999995E-7</c:v>
                </c:pt>
                <c:pt idx="1196">
                  <c:v>9.9999999999999995E-7</c:v>
                </c:pt>
                <c:pt idx="1197">
                  <c:v>9.9999999999999995E-7</c:v>
                </c:pt>
                <c:pt idx="1198">
                  <c:v>9.9999999999999995E-7</c:v>
                </c:pt>
                <c:pt idx="1199">
                  <c:v>9.9999999999999995E-7</c:v>
                </c:pt>
                <c:pt idx="1200">
                  <c:v>9.9999999999999995E-7</c:v>
                </c:pt>
                <c:pt idx="1201">
                  <c:v>9.9999999999999995E-7</c:v>
                </c:pt>
                <c:pt idx="1202">
                  <c:v>9.9999999999999995E-7</c:v>
                </c:pt>
                <c:pt idx="1203">
                  <c:v>9.9999999999999995E-7</c:v>
                </c:pt>
                <c:pt idx="1204">
                  <c:v>9.9999999999999995E-7</c:v>
                </c:pt>
                <c:pt idx="1205">
                  <c:v>9.9999999999999995E-7</c:v>
                </c:pt>
                <c:pt idx="1206">
                  <c:v>9.9999999999999995E-7</c:v>
                </c:pt>
                <c:pt idx="1207">
                  <c:v>9.9999999999999995E-7</c:v>
                </c:pt>
                <c:pt idx="1208">
                  <c:v>9.9999999999999995E-7</c:v>
                </c:pt>
                <c:pt idx="1209">
                  <c:v>9.9999999999999995E-7</c:v>
                </c:pt>
                <c:pt idx="1210">
                  <c:v>9.9999999999999995E-7</c:v>
                </c:pt>
                <c:pt idx="1211">
                  <c:v>9.9999999999999995E-7</c:v>
                </c:pt>
                <c:pt idx="1212">
                  <c:v>9.9999999999999995E-7</c:v>
                </c:pt>
                <c:pt idx="1213">
                  <c:v>9.9999999999999995E-7</c:v>
                </c:pt>
                <c:pt idx="1214">
                  <c:v>9.9999999999999995E-7</c:v>
                </c:pt>
                <c:pt idx="1215">
                  <c:v>9.9999999999999995E-7</c:v>
                </c:pt>
                <c:pt idx="1216">
                  <c:v>9.9999999999999995E-7</c:v>
                </c:pt>
                <c:pt idx="1217">
                  <c:v>9.9999999999999995E-7</c:v>
                </c:pt>
                <c:pt idx="1218">
                  <c:v>9.9999999999999995E-7</c:v>
                </c:pt>
                <c:pt idx="1219">
                  <c:v>9.9999999999999995E-7</c:v>
                </c:pt>
                <c:pt idx="1220">
                  <c:v>9.9999999999999995E-7</c:v>
                </c:pt>
                <c:pt idx="1221">
                  <c:v>9.9999999999999995E-7</c:v>
                </c:pt>
                <c:pt idx="1222">
                  <c:v>9.9999999999999995E-7</c:v>
                </c:pt>
                <c:pt idx="1223">
                  <c:v>9.9999999999999995E-7</c:v>
                </c:pt>
                <c:pt idx="1224">
                  <c:v>9.9999999999999995E-7</c:v>
                </c:pt>
                <c:pt idx="1225">
                  <c:v>9.9999999999999995E-7</c:v>
                </c:pt>
                <c:pt idx="1226">
                  <c:v>9.9999999999999995E-7</c:v>
                </c:pt>
                <c:pt idx="1227">
                  <c:v>9.9999999999999995E-7</c:v>
                </c:pt>
                <c:pt idx="1228">
                  <c:v>9.9999999999999995E-7</c:v>
                </c:pt>
                <c:pt idx="1229">
                  <c:v>9.9999999999999995E-7</c:v>
                </c:pt>
                <c:pt idx="1230">
                  <c:v>9.9999999999999995E-7</c:v>
                </c:pt>
                <c:pt idx="1231">
                  <c:v>9.9999999999999995E-7</c:v>
                </c:pt>
                <c:pt idx="1232">
                  <c:v>9.9999999999999995E-7</c:v>
                </c:pt>
                <c:pt idx="1233">
                  <c:v>9.9999999999999995E-7</c:v>
                </c:pt>
                <c:pt idx="1234">
                  <c:v>9.9999999999999995E-7</c:v>
                </c:pt>
                <c:pt idx="1235">
                  <c:v>9.9999999999999995E-7</c:v>
                </c:pt>
                <c:pt idx="1236">
                  <c:v>9.9999999999999995E-7</c:v>
                </c:pt>
                <c:pt idx="1237">
                  <c:v>9.9999999999999995E-7</c:v>
                </c:pt>
                <c:pt idx="1238">
                  <c:v>9.9999999999999995E-7</c:v>
                </c:pt>
                <c:pt idx="1239">
                  <c:v>9.9999999999999995E-7</c:v>
                </c:pt>
                <c:pt idx="1240">
                  <c:v>9.9999999999999995E-7</c:v>
                </c:pt>
                <c:pt idx="1241">
                  <c:v>9.9999999999999995E-7</c:v>
                </c:pt>
                <c:pt idx="1242">
                  <c:v>9.9999999999999995E-7</c:v>
                </c:pt>
                <c:pt idx="1243">
                  <c:v>9.9999999999999995E-7</c:v>
                </c:pt>
                <c:pt idx="1244">
                  <c:v>9.9999999999999995E-7</c:v>
                </c:pt>
                <c:pt idx="1245">
                  <c:v>9.9999999999999995E-7</c:v>
                </c:pt>
                <c:pt idx="1246">
                  <c:v>9.9999999999999995E-7</c:v>
                </c:pt>
                <c:pt idx="1247">
                  <c:v>9.9999999999999995E-7</c:v>
                </c:pt>
                <c:pt idx="1248">
                  <c:v>9.9999999999999995E-7</c:v>
                </c:pt>
                <c:pt idx="1249">
                  <c:v>9.9999999999999995E-7</c:v>
                </c:pt>
                <c:pt idx="1250">
                  <c:v>9.9999999999999995E-7</c:v>
                </c:pt>
                <c:pt idx="1251">
                  <c:v>9.9999999999999995E-7</c:v>
                </c:pt>
                <c:pt idx="1252">
                  <c:v>9.9999999999999995E-7</c:v>
                </c:pt>
                <c:pt idx="1253">
                  <c:v>9.9999999999999995E-7</c:v>
                </c:pt>
                <c:pt idx="1254">
                  <c:v>9.9999999999999995E-7</c:v>
                </c:pt>
                <c:pt idx="1255">
                  <c:v>9.9999999999999995E-7</c:v>
                </c:pt>
                <c:pt idx="1256">
                  <c:v>9.9999999999999995E-7</c:v>
                </c:pt>
                <c:pt idx="1257">
                  <c:v>9.9999999999999995E-7</c:v>
                </c:pt>
                <c:pt idx="1258">
                  <c:v>9.9999999999999995E-7</c:v>
                </c:pt>
                <c:pt idx="1259">
                  <c:v>9.9999999999999995E-7</c:v>
                </c:pt>
                <c:pt idx="1260">
                  <c:v>9.9999999999999995E-7</c:v>
                </c:pt>
                <c:pt idx="1261">
                  <c:v>9.9999999999999995E-7</c:v>
                </c:pt>
                <c:pt idx="1262">
                  <c:v>9.9999999999999995E-7</c:v>
                </c:pt>
                <c:pt idx="1263">
                  <c:v>9.9999999999999995E-7</c:v>
                </c:pt>
                <c:pt idx="1264">
                  <c:v>9.9999999999999995E-7</c:v>
                </c:pt>
                <c:pt idx="1265">
                  <c:v>9.9999999999999995E-7</c:v>
                </c:pt>
                <c:pt idx="1266">
                  <c:v>9.9999999999999995E-7</c:v>
                </c:pt>
                <c:pt idx="1267">
                  <c:v>9.9999999999999995E-7</c:v>
                </c:pt>
                <c:pt idx="1268">
                  <c:v>9.9999999999999995E-7</c:v>
                </c:pt>
                <c:pt idx="1269">
                  <c:v>9.9999999999999995E-7</c:v>
                </c:pt>
                <c:pt idx="1270">
                  <c:v>9.9999999999999995E-7</c:v>
                </c:pt>
                <c:pt idx="1271">
                  <c:v>9.9999999999999995E-7</c:v>
                </c:pt>
                <c:pt idx="1272">
                  <c:v>9.9999999999999995E-7</c:v>
                </c:pt>
                <c:pt idx="1273">
                  <c:v>9.9999999999999995E-7</c:v>
                </c:pt>
                <c:pt idx="1274">
                  <c:v>9.9999999999999995E-7</c:v>
                </c:pt>
                <c:pt idx="1275">
                  <c:v>9.9999999999999995E-7</c:v>
                </c:pt>
                <c:pt idx="1276">
                  <c:v>9.9999999999999995E-7</c:v>
                </c:pt>
                <c:pt idx="1277">
                  <c:v>9.9999999999999995E-7</c:v>
                </c:pt>
                <c:pt idx="1278">
                  <c:v>9.9999999999999995E-7</c:v>
                </c:pt>
                <c:pt idx="1279">
                  <c:v>9.9999999999999995E-7</c:v>
                </c:pt>
                <c:pt idx="1280">
                  <c:v>9.9999999999999995E-7</c:v>
                </c:pt>
                <c:pt idx="1281">
                  <c:v>9.9999999999999995E-7</c:v>
                </c:pt>
                <c:pt idx="1282">
                  <c:v>9.9999999999999995E-7</c:v>
                </c:pt>
                <c:pt idx="1283">
                  <c:v>9.9999999999999995E-7</c:v>
                </c:pt>
                <c:pt idx="1284">
                  <c:v>9.9999999999999995E-7</c:v>
                </c:pt>
                <c:pt idx="1285">
                  <c:v>9.9999999999999995E-7</c:v>
                </c:pt>
                <c:pt idx="1286">
                  <c:v>9.9999999999999995E-7</c:v>
                </c:pt>
                <c:pt idx="1287">
                  <c:v>9.9999999999999995E-7</c:v>
                </c:pt>
                <c:pt idx="1288">
                  <c:v>9.9999999999999995E-7</c:v>
                </c:pt>
                <c:pt idx="1289">
                  <c:v>9.9999999999999995E-7</c:v>
                </c:pt>
                <c:pt idx="1290">
                  <c:v>9.9999999999999995E-7</c:v>
                </c:pt>
                <c:pt idx="1291">
                  <c:v>9.9999999999999995E-7</c:v>
                </c:pt>
                <c:pt idx="1292">
                  <c:v>9.9999999999999995E-7</c:v>
                </c:pt>
                <c:pt idx="1293">
                  <c:v>9.9999999999999995E-7</c:v>
                </c:pt>
                <c:pt idx="1294">
                  <c:v>9.9999999999999995E-7</c:v>
                </c:pt>
                <c:pt idx="1295">
                  <c:v>9.9999999999999995E-7</c:v>
                </c:pt>
                <c:pt idx="1296">
                  <c:v>9.9999999999999995E-7</c:v>
                </c:pt>
                <c:pt idx="1297">
                  <c:v>9.9999999999999995E-7</c:v>
                </c:pt>
                <c:pt idx="1298">
                  <c:v>9.9999999999999995E-7</c:v>
                </c:pt>
                <c:pt idx="1299">
                  <c:v>9.9999999999999995E-7</c:v>
                </c:pt>
                <c:pt idx="1300">
                  <c:v>9.9999999999999995E-7</c:v>
                </c:pt>
                <c:pt idx="1301">
                  <c:v>9.9999999999999995E-7</c:v>
                </c:pt>
                <c:pt idx="1302">
                  <c:v>9.9999999999999995E-7</c:v>
                </c:pt>
                <c:pt idx="1303">
                  <c:v>9.9999999999999995E-7</c:v>
                </c:pt>
                <c:pt idx="1304">
                  <c:v>9.9999999999999995E-7</c:v>
                </c:pt>
                <c:pt idx="1305">
                  <c:v>9.9999999999999995E-7</c:v>
                </c:pt>
                <c:pt idx="1306">
                  <c:v>9.9999999999999995E-7</c:v>
                </c:pt>
                <c:pt idx="1307">
                  <c:v>9.9999999999999995E-7</c:v>
                </c:pt>
                <c:pt idx="1308">
                  <c:v>9.9999999999999995E-7</c:v>
                </c:pt>
                <c:pt idx="1309">
                  <c:v>9.9999999999999995E-7</c:v>
                </c:pt>
                <c:pt idx="1310">
                  <c:v>9.9999999999999995E-7</c:v>
                </c:pt>
                <c:pt idx="1311">
                  <c:v>9.9999999999999995E-7</c:v>
                </c:pt>
                <c:pt idx="1312">
                  <c:v>9.9999999999999995E-7</c:v>
                </c:pt>
                <c:pt idx="1313">
                  <c:v>9.9999999999999995E-7</c:v>
                </c:pt>
                <c:pt idx="1314">
                  <c:v>9.9999999999999995E-7</c:v>
                </c:pt>
                <c:pt idx="1315">
                  <c:v>9.9999999999999995E-7</c:v>
                </c:pt>
                <c:pt idx="1316">
                  <c:v>9.9999999999999995E-7</c:v>
                </c:pt>
                <c:pt idx="1317">
                  <c:v>9.9999999999999995E-7</c:v>
                </c:pt>
                <c:pt idx="1318">
                  <c:v>9.9999999999999995E-7</c:v>
                </c:pt>
                <c:pt idx="1319">
                  <c:v>9.9999999999999995E-7</c:v>
                </c:pt>
                <c:pt idx="1320">
                  <c:v>9.9999999999999995E-7</c:v>
                </c:pt>
                <c:pt idx="1321">
                  <c:v>9.9999999999999995E-7</c:v>
                </c:pt>
                <c:pt idx="1322">
                  <c:v>9.9999999999999995E-7</c:v>
                </c:pt>
                <c:pt idx="1323">
                  <c:v>9.9999999999999995E-7</c:v>
                </c:pt>
                <c:pt idx="1324">
                  <c:v>9.9999999999999995E-7</c:v>
                </c:pt>
                <c:pt idx="1325">
                  <c:v>9.9999999999999995E-7</c:v>
                </c:pt>
                <c:pt idx="1326">
                  <c:v>9.9999999999999995E-7</c:v>
                </c:pt>
                <c:pt idx="1327">
                  <c:v>9.9999999999999995E-7</c:v>
                </c:pt>
                <c:pt idx="1328">
                  <c:v>9.9999999999999995E-7</c:v>
                </c:pt>
                <c:pt idx="1329">
                  <c:v>9.9999999999999995E-7</c:v>
                </c:pt>
                <c:pt idx="1330">
                  <c:v>9.9999999999999995E-7</c:v>
                </c:pt>
                <c:pt idx="1331">
                  <c:v>9.9999999999999995E-7</c:v>
                </c:pt>
                <c:pt idx="1332">
                  <c:v>9.9999999999999995E-7</c:v>
                </c:pt>
                <c:pt idx="1333">
                  <c:v>9.9999999999999995E-7</c:v>
                </c:pt>
                <c:pt idx="1334">
                  <c:v>9.9999999999999995E-7</c:v>
                </c:pt>
                <c:pt idx="1335">
                  <c:v>9.9999999999999995E-7</c:v>
                </c:pt>
                <c:pt idx="1336">
                  <c:v>9.9999999999999995E-7</c:v>
                </c:pt>
                <c:pt idx="1337">
                  <c:v>9.9999999999999995E-7</c:v>
                </c:pt>
                <c:pt idx="1338">
                  <c:v>9.9999999999999995E-7</c:v>
                </c:pt>
                <c:pt idx="1339">
                  <c:v>9.9999999999999995E-7</c:v>
                </c:pt>
                <c:pt idx="1340">
                  <c:v>9.9999999999999995E-7</c:v>
                </c:pt>
                <c:pt idx="1341">
                  <c:v>9.9999999999999995E-7</c:v>
                </c:pt>
                <c:pt idx="1342">
                  <c:v>9.9999999999999995E-7</c:v>
                </c:pt>
                <c:pt idx="1343">
                  <c:v>9.9999999999999995E-7</c:v>
                </c:pt>
                <c:pt idx="1344">
                  <c:v>9.9999999999999995E-7</c:v>
                </c:pt>
                <c:pt idx="1345">
                  <c:v>9.9999999999999995E-7</c:v>
                </c:pt>
                <c:pt idx="1346">
                  <c:v>9.9999999999999995E-7</c:v>
                </c:pt>
                <c:pt idx="1347">
                  <c:v>9.9999999999999995E-7</c:v>
                </c:pt>
                <c:pt idx="1348">
                  <c:v>9.9999999999999995E-7</c:v>
                </c:pt>
                <c:pt idx="1349">
                  <c:v>9.9999999999999995E-7</c:v>
                </c:pt>
                <c:pt idx="1350">
                  <c:v>9.9999999999999995E-7</c:v>
                </c:pt>
                <c:pt idx="1351">
                  <c:v>9.9999999999999995E-7</c:v>
                </c:pt>
                <c:pt idx="1352">
                  <c:v>9.9999999999999995E-7</c:v>
                </c:pt>
                <c:pt idx="1353">
                  <c:v>9.9999999999999995E-7</c:v>
                </c:pt>
                <c:pt idx="1354">
                  <c:v>9.9999999999999995E-7</c:v>
                </c:pt>
                <c:pt idx="1355">
                  <c:v>9.9999999999999995E-7</c:v>
                </c:pt>
                <c:pt idx="1356">
                  <c:v>9.9999999999999995E-7</c:v>
                </c:pt>
                <c:pt idx="1357">
                  <c:v>9.9999999999999995E-7</c:v>
                </c:pt>
                <c:pt idx="1358">
                  <c:v>9.9999999999999995E-7</c:v>
                </c:pt>
                <c:pt idx="1359">
                  <c:v>9.9999999999999995E-7</c:v>
                </c:pt>
                <c:pt idx="1360">
                  <c:v>9.9999999999999995E-7</c:v>
                </c:pt>
                <c:pt idx="1361">
                  <c:v>9.9999999999999995E-7</c:v>
                </c:pt>
                <c:pt idx="1362">
                  <c:v>9.9999999999999995E-7</c:v>
                </c:pt>
                <c:pt idx="1363">
                  <c:v>9.9999999999999995E-7</c:v>
                </c:pt>
                <c:pt idx="1364">
                  <c:v>9.9999999999999995E-7</c:v>
                </c:pt>
                <c:pt idx="1365">
                  <c:v>9.9999999999999995E-7</c:v>
                </c:pt>
                <c:pt idx="1366">
                  <c:v>9.9999999999999995E-7</c:v>
                </c:pt>
                <c:pt idx="1367">
                  <c:v>9.9999999999999995E-7</c:v>
                </c:pt>
                <c:pt idx="1368">
                  <c:v>9.9999999999999995E-7</c:v>
                </c:pt>
                <c:pt idx="1369">
                  <c:v>9.9999999999999995E-7</c:v>
                </c:pt>
                <c:pt idx="1370">
                  <c:v>9.9999999999999995E-7</c:v>
                </c:pt>
                <c:pt idx="1371">
                  <c:v>9.9999999999999995E-7</c:v>
                </c:pt>
                <c:pt idx="1372">
                  <c:v>9.9999999999999995E-7</c:v>
                </c:pt>
                <c:pt idx="1373">
                  <c:v>9.9999999999999995E-7</c:v>
                </c:pt>
                <c:pt idx="1374">
                  <c:v>9.9999999999999995E-7</c:v>
                </c:pt>
                <c:pt idx="1375">
                  <c:v>9.9999999999999995E-7</c:v>
                </c:pt>
                <c:pt idx="1376">
                  <c:v>9.9999999999999995E-7</c:v>
                </c:pt>
                <c:pt idx="1377">
                  <c:v>9.9999999999999995E-7</c:v>
                </c:pt>
                <c:pt idx="1378">
                  <c:v>9.9999999999999995E-7</c:v>
                </c:pt>
                <c:pt idx="1379">
                  <c:v>9.9999999999999995E-7</c:v>
                </c:pt>
                <c:pt idx="1380">
                  <c:v>9.9999999999999995E-7</c:v>
                </c:pt>
                <c:pt idx="1381">
                  <c:v>9.9999999999999995E-7</c:v>
                </c:pt>
                <c:pt idx="1382">
                  <c:v>9.9999999999999995E-7</c:v>
                </c:pt>
                <c:pt idx="1383">
                  <c:v>9.9999999999999995E-7</c:v>
                </c:pt>
                <c:pt idx="1384">
                  <c:v>9.9999999999999995E-7</c:v>
                </c:pt>
                <c:pt idx="1385">
                  <c:v>9.9999999999999995E-7</c:v>
                </c:pt>
                <c:pt idx="1386">
                  <c:v>9.9999999999999995E-7</c:v>
                </c:pt>
                <c:pt idx="1387">
                  <c:v>9.9999999999999995E-7</c:v>
                </c:pt>
                <c:pt idx="1388">
                  <c:v>9.9999999999999995E-7</c:v>
                </c:pt>
                <c:pt idx="1389">
                  <c:v>9.9999999999999995E-7</c:v>
                </c:pt>
                <c:pt idx="1390">
                  <c:v>9.9999999999999995E-7</c:v>
                </c:pt>
                <c:pt idx="1391">
                  <c:v>9.9999999999999995E-7</c:v>
                </c:pt>
                <c:pt idx="1392">
                  <c:v>9.9999999999999995E-7</c:v>
                </c:pt>
                <c:pt idx="1393">
                  <c:v>9.9999999999999995E-7</c:v>
                </c:pt>
                <c:pt idx="1394">
                  <c:v>9.9999999999999995E-7</c:v>
                </c:pt>
                <c:pt idx="1395">
                  <c:v>9.9999999999999995E-7</c:v>
                </c:pt>
                <c:pt idx="1396">
                  <c:v>9.9999999999999995E-7</c:v>
                </c:pt>
                <c:pt idx="1397">
                  <c:v>9.9999999999999995E-7</c:v>
                </c:pt>
                <c:pt idx="1398">
                  <c:v>9.9999999999999995E-7</c:v>
                </c:pt>
                <c:pt idx="1399">
                  <c:v>9.9999999999999995E-7</c:v>
                </c:pt>
                <c:pt idx="1400">
                  <c:v>9.9999999999999995E-7</c:v>
                </c:pt>
                <c:pt idx="1401">
                  <c:v>9.9999999999999995E-7</c:v>
                </c:pt>
                <c:pt idx="1402">
                  <c:v>9.9999999999999995E-7</c:v>
                </c:pt>
                <c:pt idx="1403">
                  <c:v>9.9999999999999995E-7</c:v>
                </c:pt>
                <c:pt idx="1404">
                  <c:v>9.9999999999999995E-7</c:v>
                </c:pt>
                <c:pt idx="1405">
                  <c:v>9.9999999999999995E-7</c:v>
                </c:pt>
                <c:pt idx="1406">
                  <c:v>9.9999999999999995E-7</c:v>
                </c:pt>
                <c:pt idx="1407">
                  <c:v>9.9999999999999995E-7</c:v>
                </c:pt>
                <c:pt idx="1408">
                  <c:v>9.9999999999999995E-7</c:v>
                </c:pt>
                <c:pt idx="1409">
                  <c:v>9.9999999999999995E-7</c:v>
                </c:pt>
                <c:pt idx="1410">
                  <c:v>9.9999999999999995E-7</c:v>
                </c:pt>
                <c:pt idx="1411">
                  <c:v>9.9999999999999995E-7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0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0</c:v>
                </c:pt>
                <c:pt idx="1481">
                  <c:v>0</c:v>
                </c:pt>
                <c:pt idx="1482">
                  <c:v>0</c:v>
                </c:pt>
                <c:pt idx="1483">
                  <c:v>0</c:v>
                </c:pt>
                <c:pt idx="1484">
                  <c:v>0</c:v>
                </c:pt>
                <c:pt idx="1485">
                  <c:v>0</c:v>
                </c:pt>
                <c:pt idx="1486">
                  <c:v>0</c:v>
                </c:pt>
                <c:pt idx="1487">
                  <c:v>0</c:v>
                </c:pt>
                <c:pt idx="1488">
                  <c:v>0</c:v>
                </c:pt>
                <c:pt idx="1489">
                  <c:v>0</c:v>
                </c:pt>
                <c:pt idx="1490">
                  <c:v>0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0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0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542C-40D7-8B43-332CC84A3C79}"/>
            </c:ext>
          </c:extLst>
        </c:ser>
        <c:ser>
          <c:idx val="1"/>
          <c:order val="1"/>
          <c:tx>
            <c:strRef>
              <c:f>JOINT!$K$1</c:f>
              <c:strCache>
                <c:ptCount val="1"/>
                <c:pt idx="0">
                  <c:v>Đáp ứng khớp 5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JOINT!$A$2:$A$1568</c:f>
              <c:numCache>
                <c:formatCode>General</c:formatCode>
                <c:ptCount val="1567"/>
                <c:pt idx="0">
                  <c:v>15.22</c:v>
                </c:pt>
                <c:pt idx="1">
                  <c:v>62.64</c:v>
                </c:pt>
                <c:pt idx="2">
                  <c:v>119.12</c:v>
                </c:pt>
                <c:pt idx="3">
                  <c:v>178.51</c:v>
                </c:pt>
                <c:pt idx="4">
                  <c:v>229.34</c:v>
                </c:pt>
                <c:pt idx="5">
                  <c:v>279.44</c:v>
                </c:pt>
                <c:pt idx="6">
                  <c:v>329.63</c:v>
                </c:pt>
                <c:pt idx="7">
                  <c:v>381.11</c:v>
                </c:pt>
                <c:pt idx="8">
                  <c:v>430.5</c:v>
                </c:pt>
                <c:pt idx="9">
                  <c:v>478.22</c:v>
                </c:pt>
                <c:pt idx="10">
                  <c:v>528.37</c:v>
                </c:pt>
                <c:pt idx="11">
                  <c:v>579.44000000000005</c:v>
                </c:pt>
                <c:pt idx="12">
                  <c:v>628.44000000000005</c:v>
                </c:pt>
                <c:pt idx="13">
                  <c:v>677.85</c:v>
                </c:pt>
                <c:pt idx="14">
                  <c:v>720.75</c:v>
                </c:pt>
                <c:pt idx="15">
                  <c:v>762.95</c:v>
                </c:pt>
                <c:pt idx="16">
                  <c:v>808.95</c:v>
                </c:pt>
                <c:pt idx="17">
                  <c:v>847.96</c:v>
                </c:pt>
                <c:pt idx="18">
                  <c:v>895.01</c:v>
                </c:pt>
                <c:pt idx="19">
                  <c:v>945.59</c:v>
                </c:pt>
                <c:pt idx="20">
                  <c:v>995.08</c:v>
                </c:pt>
                <c:pt idx="21">
                  <c:v>1031.04</c:v>
                </c:pt>
                <c:pt idx="22">
                  <c:v>1079.21</c:v>
                </c:pt>
                <c:pt idx="23">
                  <c:v>1128.1300000000001</c:v>
                </c:pt>
                <c:pt idx="24">
                  <c:v>1179.5899999999999</c:v>
                </c:pt>
                <c:pt idx="25">
                  <c:v>1229.6300000000001</c:v>
                </c:pt>
                <c:pt idx="26">
                  <c:v>1281.0999999999999</c:v>
                </c:pt>
                <c:pt idx="27">
                  <c:v>1320.87</c:v>
                </c:pt>
                <c:pt idx="28">
                  <c:v>1367.12</c:v>
                </c:pt>
                <c:pt idx="29">
                  <c:v>1410.5</c:v>
                </c:pt>
                <c:pt idx="30">
                  <c:v>1460.46</c:v>
                </c:pt>
                <c:pt idx="31">
                  <c:v>1510.41</c:v>
                </c:pt>
                <c:pt idx="32">
                  <c:v>1560.42</c:v>
                </c:pt>
                <c:pt idx="33">
                  <c:v>1610.43</c:v>
                </c:pt>
                <c:pt idx="34">
                  <c:v>1660.7</c:v>
                </c:pt>
                <c:pt idx="35">
                  <c:v>1710.38</c:v>
                </c:pt>
                <c:pt idx="36">
                  <c:v>1760.38</c:v>
                </c:pt>
                <c:pt idx="37">
                  <c:v>1809.86</c:v>
                </c:pt>
                <c:pt idx="38">
                  <c:v>1860.81</c:v>
                </c:pt>
                <c:pt idx="39">
                  <c:v>1910.38</c:v>
                </c:pt>
                <c:pt idx="40">
                  <c:v>1960.66</c:v>
                </c:pt>
                <c:pt idx="41">
                  <c:v>2010.36</c:v>
                </c:pt>
                <c:pt idx="42">
                  <c:v>2060.35</c:v>
                </c:pt>
                <c:pt idx="43">
                  <c:v>2110.63</c:v>
                </c:pt>
                <c:pt idx="44">
                  <c:v>2160.6999999999998</c:v>
                </c:pt>
                <c:pt idx="45">
                  <c:v>2210.41</c:v>
                </c:pt>
                <c:pt idx="46">
                  <c:v>2261.02</c:v>
                </c:pt>
                <c:pt idx="47">
                  <c:v>2307.11</c:v>
                </c:pt>
                <c:pt idx="48">
                  <c:v>2361.5500000000002</c:v>
                </c:pt>
                <c:pt idx="49">
                  <c:v>2411.7800000000002</c:v>
                </c:pt>
                <c:pt idx="50">
                  <c:v>2461.6</c:v>
                </c:pt>
                <c:pt idx="51">
                  <c:v>2511.5</c:v>
                </c:pt>
                <c:pt idx="52">
                  <c:v>2561.39</c:v>
                </c:pt>
                <c:pt idx="53">
                  <c:v>2611.6999999999998</c:v>
                </c:pt>
                <c:pt idx="54">
                  <c:v>2657.21</c:v>
                </c:pt>
                <c:pt idx="55">
                  <c:v>2695.7</c:v>
                </c:pt>
                <c:pt idx="56">
                  <c:v>2745.47</c:v>
                </c:pt>
                <c:pt idx="57">
                  <c:v>2795</c:v>
                </c:pt>
                <c:pt idx="58">
                  <c:v>2844.79</c:v>
                </c:pt>
                <c:pt idx="59">
                  <c:v>2894.76</c:v>
                </c:pt>
                <c:pt idx="60">
                  <c:v>2944.96</c:v>
                </c:pt>
                <c:pt idx="61">
                  <c:v>2989.18</c:v>
                </c:pt>
                <c:pt idx="62">
                  <c:v>3044.75</c:v>
                </c:pt>
                <c:pt idx="63">
                  <c:v>3094.86</c:v>
                </c:pt>
                <c:pt idx="64">
                  <c:v>3144.91</c:v>
                </c:pt>
                <c:pt idx="65">
                  <c:v>3203.29</c:v>
                </c:pt>
                <c:pt idx="66">
                  <c:v>3244.12</c:v>
                </c:pt>
                <c:pt idx="67">
                  <c:v>3304.74</c:v>
                </c:pt>
                <c:pt idx="68">
                  <c:v>3344.77</c:v>
                </c:pt>
                <c:pt idx="69">
                  <c:v>3406.84</c:v>
                </c:pt>
                <c:pt idx="70">
                  <c:v>3461.17</c:v>
                </c:pt>
                <c:pt idx="71">
                  <c:v>3513.76</c:v>
                </c:pt>
                <c:pt idx="72">
                  <c:v>3577.94</c:v>
                </c:pt>
                <c:pt idx="73">
                  <c:v>3624.22</c:v>
                </c:pt>
                <c:pt idx="74">
                  <c:v>3677.94</c:v>
                </c:pt>
                <c:pt idx="75">
                  <c:v>3728.2</c:v>
                </c:pt>
                <c:pt idx="76">
                  <c:v>3780.43</c:v>
                </c:pt>
                <c:pt idx="77">
                  <c:v>3829.31</c:v>
                </c:pt>
                <c:pt idx="78">
                  <c:v>3880.51</c:v>
                </c:pt>
                <c:pt idx="79">
                  <c:v>3944.66</c:v>
                </c:pt>
                <c:pt idx="80">
                  <c:v>3994.69</c:v>
                </c:pt>
                <c:pt idx="81">
                  <c:v>4044.71</c:v>
                </c:pt>
                <c:pt idx="82">
                  <c:v>4080.59</c:v>
                </c:pt>
                <c:pt idx="83">
                  <c:v>4144.62</c:v>
                </c:pt>
                <c:pt idx="84">
                  <c:v>4194.6099999999997</c:v>
                </c:pt>
                <c:pt idx="85">
                  <c:v>4244.6400000000003</c:v>
                </c:pt>
                <c:pt idx="86">
                  <c:v>4294.59</c:v>
                </c:pt>
                <c:pt idx="87">
                  <c:v>4344.66</c:v>
                </c:pt>
                <c:pt idx="88">
                  <c:v>4394.66</c:v>
                </c:pt>
                <c:pt idx="89">
                  <c:v>4432.13</c:v>
                </c:pt>
                <c:pt idx="90">
                  <c:v>4477.12</c:v>
                </c:pt>
                <c:pt idx="91">
                  <c:v>4520.17</c:v>
                </c:pt>
                <c:pt idx="92">
                  <c:v>4577.8100000000004</c:v>
                </c:pt>
                <c:pt idx="93">
                  <c:v>4625.58</c:v>
                </c:pt>
                <c:pt idx="94">
                  <c:v>4678.7299999999996</c:v>
                </c:pt>
                <c:pt idx="95">
                  <c:v>4688.53</c:v>
                </c:pt>
                <c:pt idx="96">
                  <c:v>4708.6000000000004</c:v>
                </c:pt>
                <c:pt idx="97">
                  <c:v>4719.47</c:v>
                </c:pt>
                <c:pt idx="98">
                  <c:v>4739.66</c:v>
                </c:pt>
                <c:pt idx="99">
                  <c:v>4771.7</c:v>
                </c:pt>
                <c:pt idx="100">
                  <c:v>4782.68</c:v>
                </c:pt>
                <c:pt idx="101">
                  <c:v>4802.7</c:v>
                </c:pt>
                <c:pt idx="102">
                  <c:v>4813.58</c:v>
                </c:pt>
                <c:pt idx="103">
                  <c:v>4833.82</c:v>
                </c:pt>
                <c:pt idx="104">
                  <c:v>4866.7700000000004</c:v>
                </c:pt>
                <c:pt idx="105">
                  <c:v>4876.97</c:v>
                </c:pt>
                <c:pt idx="106">
                  <c:v>4898.63</c:v>
                </c:pt>
                <c:pt idx="107">
                  <c:v>4909.76</c:v>
                </c:pt>
                <c:pt idx="108">
                  <c:v>4931.1499999999996</c:v>
                </c:pt>
                <c:pt idx="109">
                  <c:v>4964.08</c:v>
                </c:pt>
                <c:pt idx="110">
                  <c:v>4986.3100000000004</c:v>
                </c:pt>
                <c:pt idx="111">
                  <c:v>5027.1899999999996</c:v>
                </c:pt>
                <c:pt idx="112">
                  <c:v>5077.87</c:v>
                </c:pt>
                <c:pt idx="113">
                  <c:v>5126.42</c:v>
                </c:pt>
                <c:pt idx="114">
                  <c:v>5177.95</c:v>
                </c:pt>
                <c:pt idx="115">
                  <c:v>5226.96</c:v>
                </c:pt>
                <c:pt idx="116">
                  <c:v>5278.01</c:v>
                </c:pt>
                <c:pt idx="117">
                  <c:v>5326.9</c:v>
                </c:pt>
                <c:pt idx="118">
                  <c:v>5377.82</c:v>
                </c:pt>
                <c:pt idx="119">
                  <c:v>5426.9</c:v>
                </c:pt>
                <c:pt idx="120">
                  <c:v>5477.92</c:v>
                </c:pt>
                <c:pt idx="121">
                  <c:v>5526.97</c:v>
                </c:pt>
                <c:pt idx="122">
                  <c:v>5577.44</c:v>
                </c:pt>
                <c:pt idx="123">
                  <c:v>5630.31</c:v>
                </c:pt>
                <c:pt idx="124">
                  <c:v>5678.95</c:v>
                </c:pt>
                <c:pt idx="125">
                  <c:v>5730.28</c:v>
                </c:pt>
                <c:pt idx="126">
                  <c:v>5794.69</c:v>
                </c:pt>
                <c:pt idx="127">
                  <c:v>5844.62</c:v>
                </c:pt>
                <c:pt idx="128">
                  <c:v>5891.5</c:v>
                </c:pt>
                <c:pt idx="129">
                  <c:v>5944.4</c:v>
                </c:pt>
                <c:pt idx="130">
                  <c:v>5994.01</c:v>
                </c:pt>
                <c:pt idx="131">
                  <c:v>6044.79</c:v>
                </c:pt>
                <c:pt idx="132">
                  <c:v>6079.42</c:v>
                </c:pt>
                <c:pt idx="133">
                  <c:v>6126.9</c:v>
                </c:pt>
                <c:pt idx="134">
                  <c:v>6172.83</c:v>
                </c:pt>
                <c:pt idx="135">
                  <c:v>6210.86</c:v>
                </c:pt>
                <c:pt idx="136">
                  <c:v>6257.17</c:v>
                </c:pt>
                <c:pt idx="137">
                  <c:v>6294.33</c:v>
                </c:pt>
                <c:pt idx="138">
                  <c:v>6345.48</c:v>
                </c:pt>
                <c:pt idx="139">
                  <c:v>6394.33</c:v>
                </c:pt>
                <c:pt idx="140">
                  <c:v>6444.62</c:v>
                </c:pt>
                <c:pt idx="141">
                  <c:v>6479.95</c:v>
                </c:pt>
                <c:pt idx="142">
                  <c:v>6529.98</c:v>
                </c:pt>
                <c:pt idx="143">
                  <c:v>6580.34</c:v>
                </c:pt>
                <c:pt idx="144">
                  <c:v>6644.52</c:v>
                </c:pt>
                <c:pt idx="145">
                  <c:v>6694.37</c:v>
                </c:pt>
                <c:pt idx="146">
                  <c:v>6744.37</c:v>
                </c:pt>
                <c:pt idx="147">
                  <c:v>6794.57</c:v>
                </c:pt>
                <c:pt idx="148">
                  <c:v>6844.27</c:v>
                </c:pt>
                <c:pt idx="149">
                  <c:v>6894.4</c:v>
                </c:pt>
                <c:pt idx="150">
                  <c:v>6945.34</c:v>
                </c:pt>
                <c:pt idx="151">
                  <c:v>6994.36</c:v>
                </c:pt>
                <c:pt idx="152">
                  <c:v>7038.61</c:v>
                </c:pt>
                <c:pt idx="153">
                  <c:v>7094.55</c:v>
                </c:pt>
                <c:pt idx="154">
                  <c:v>7144.8</c:v>
                </c:pt>
                <c:pt idx="155">
                  <c:v>7194.32</c:v>
                </c:pt>
                <c:pt idx="156">
                  <c:v>7244.37</c:v>
                </c:pt>
                <c:pt idx="157">
                  <c:v>7295.34</c:v>
                </c:pt>
                <c:pt idx="158">
                  <c:v>7344.26</c:v>
                </c:pt>
                <c:pt idx="159">
                  <c:v>7381.12</c:v>
                </c:pt>
                <c:pt idx="160">
                  <c:v>7427.57</c:v>
                </c:pt>
                <c:pt idx="161">
                  <c:v>7477.6</c:v>
                </c:pt>
                <c:pt idx="162">
                  <c:v>7527.76</c:v>
                </c:pt>
                <c:pt idx="163">
                  <c:v>7572.04</c:v>
                </c:pt>
                <c:pt idx="164">
                  <c:v>7627.64</c:v>
                </c:pt>
                <c:pt idx="165">
                  <c:v>7694.26</c:v>
                </c:pt>
                <c:pt idx="166">
                  <c:v>7744.41</c:v>
                </c:pt>
                <c:pt idx="167">
                  <c:v>7794.22</c:v>
                </c:pt>
                <c:pt idx="168">
                  <c:v>7844.41</c:v>
                </c:pt>
                <c:pt idx="169">
                  <c:v>7910.76</c:v>
                </c:pt>
                <c:pt idx="170">
                  <c:v>7961.69</c:v>
                </c:pt>
                <c:pt idx="171">
                  <c:v>8010.78</c:v>
                </c:pt>
                <c:pt idx="172">
                  <c:v>8061.84</c:v>
                </c:pt>
                <c:pt idx="173">
                  <c:v>8110.59</c:v>
                </c:pt>
                <c:pt idx="174">
                  <c:v>8161.88</c:v>
                </c:pt>
                <c:pt idx="175">
                  <c:v>8210.84</c:v>
                </c:pt>
                <c:pt idx="176">
                  <c:v>8260.81</c:v>
                </c:pt>
                <c:pt idx="177">
                  <c:v>8310.7199999999993</c:v>
                </c:pt>
                <c:pt idx="178">
                  <c:v>8377.83</c:v>
                </c:pt>
                <c:pt idx="179">
                  <c:v>8427.42</c:v>
                </c:pt>
                <c:pt idx="180">
                  <c:v>8477.4</c:v>
                </c:pt>
                <c:pt idx="181">
                  <c:v>8523.86</c:v>
                </c:pt>
                <c:pt idx="182">
                  <c:v>8568.5</c:v>
                </c:pt>
                <c:pt idx="183">
                  <c:v>8627.25</c:v>
                </c:pt>
                <c:pt idx="184">
                  <c:v>8677.42</c:v>
                </c:pt>
                <c:pt idx="185">
                  <c:v>8727.3799999999992</c:v>
                </c:pt>
                <c:pt idx="186">
                  <c:v>8777.56</c:v>
                </c:pt>
                <c:pt idx="187">
                  <c:v>8827.41</c:v>
                </c:pt>
                <c:pt idx="188">
                  <c:v>8878.67</c:v>
                </c:pt>
                <c:pt idx="189">
                  <c:v>8930.7900000000009</c:v>
                </c:pt>
                <c:pt idx="190">
                  <c:v>8987.7000000000007</c:v>
                </c:pt>
                <c:pt idx="191">
                  <c:v>9044.09</c:v>
                </c:pt>
                <c:pt idx="192">
                  <c:v>9088.98</c:v>
                </c:pt>
                <c:pt idx="193">
                  <c:v>9128.09</c:v>
                </c:pt>
                <c:pt idx="194">
                  <c:v>9178.6</c:v>
                </c:pt>
                <c:pt idx="195">
                  <c:v>9228.51</c:v>
                </c:pt>
                <c:pt idx="196">
                  <c:v>9280.92</c:v>
                </c:pt>
                <c:pt idx="197">
                  <c:v>9331.02</c:v>
                </c:pt>
                <c:pt idx="198">
                  <c:v>9377.3799999999992</c:v>
                </c:pt>
                <c:pt idx="199">
                  <c:v>9427.67</c:v>
                </c:pt>
                <c:pt idx="200">
                  <c:v>9477.65</c:v>
                </c:pt>
                <c:pt idx="201">
                  <c:v>9527.52</c:v>
                </c:pt>
                <c:pt idx="202">
                  <c:v>9577.2999999999993</c:v>
                </c:pt>
                <c:pt idx="203">
                  <c:v>9627.39</c:v>
                </c:pt>
                <c:pt idx="204">
                  <c:v>9677.0300000000007</c:v>
                </c:pt>
                <c:pt idx="205">
                  <c:v>9698.4500000000007</c:v>
                </c:pt>
                <c:pt idx="206">
                  <c:v>9719.35</c:v>
                </c:pt>
                <c:pt idx="207">
                  <c:v>9739.07</c:v>
                </c:pt>
                <c:pt idx="208">
                  <c:v>9759.7099999999991</c:v>
                </c:pt>
                <c:pt idx="209">
                  <c:v>9790.34</c:v>
                </c:pt>
                <c:pt idx="210">
                  <c:v>9822.36</c:v>
                </c:pt>
                <c:pt idx="211">
                  <c:v>9832.5499999999993</c:v>
                </c:pt>
                <c:pt idx="212">
                  <c:v>9853.5</c:v>
                </c:pt>
                <c:pt idx="213">
                  <c:v>9864.49</c:v>
                </c:pt>
                <c:pt idx="214">
                  <c:v>9875.32</c:v>
                </c:pt>
                <c:pt idx="215">
                  <c:v>9896.27</c:v>
                </c:pt>
                <c:pt idx="216">
                  <c:v>9907.48</c:v>
                </c:pt>
                <c:pt idx="217">
                  <c:v>9929.36</c:v>
                </c:pt>
                <c:pt idx="218">
                  <c:v>9960.77</c:v>
                </c:pt>
                <c:pt idx="219">
                  <c:v>9988.4500000000007</c:v>
                </c:pt>
                <c:pt idx="220">
                  <c:v>10028.030000000001</c:v>
                </c:pt>
                <c:pt idx="221">
                  <c:v>10091.219999999999</c:v>
                </c:pt>
                <c:pt idx="222">
                  <c:v>10143.799999999999</c:v>
                </c:pt>
                <c:pt idx="223">
                  <c:v>10193.879999999999</c:v>
                </c:pt>
                <c:pt idx="224">
                  <c:v>10244.11</c:v>
                </c:pt>
                <c:pt idx="225">
                  <c:v>10294.24</c:v>
                </c:pt>
                <c:pt idx="226">
                  <c:v>10344.07</c:v>
                </c:pt>
                <c:pt idx="227">
                  <c:v>10394</c:v>
                </c:pt>
                <c:pt idx="228">
                  <c:v>10443.94</c:v>
                </c:pt>
                <c:pt idx="229">
                  <c:v>10488.18</c:v>
                </c:pt>
                <c:pt idx="230">
                  <c:v>10544</c:v>
                </c:pt>
                <c:pt idx="231">
                  <c:v>10594.03</c:v>
                </c:pt>
                <c:pt idx="232">
                  <c:v>10644.29</c:v>
                </c:pt>
                <c:pt idx="233">
                  <c:v>10681.55</c:v>
                </c:pt>
                <c:pt idx="234">
                  <c:v>10733.46</c:v>
                </c:pt>
                <c:pt idx="235">
                  <c:v>10783.74</c:v>
                </c:pt>
                <c:pt idx="236">
                  <c:v>10833.58</c:v>
                </c:pt>
                <c:pt idx="237">
                  <c:v>10876.57</c:v>
                </c:pt>
                <c:pt idx="238">
                  <c:v>10926.85</c:v>
                </c:pt>
                <c:pt idx="239">
                  <c:v>10977.25</c:v>
                </c:pt>
                <c:pt idx="240">
                  <c:v>11030.21</c:v>
                </c:pt>
                <c:pt idx="241">
                  <c:v>11080.03</c:v>
                </c:pt>
                <c:pt idx="242">
                  <c:v>11128.81</c:v>
                </c:pt>
                <c:pt idx="243">
                  <c:v>11175.46</c:v>
                </c:pt>
                <c:pt idx="244">
                  <c:v>11226.69</c:v>
                </c:pt>
                <c:pt idx="245">
                  <c:v>11277.42</c:v>
                </c:pt>
                <c:pt idx="246">
                  <c:v>11316.32</c:v>
                </c:pt>
                <c:pt idx="247">
                  <c:v>11355.12</c:v>
                </c:pt>
                <c:pt idx="248">
                  <c:v>11402.51</c:v>
                </c:pt>
                <c:pt idx="249">
                  <c:v>11437.88</c:v>
                </c:pt>
                <c:pt idx="250">
                  <c:v>11475.09</c:v>
                </c:pt>
                <c:pt idx="251">
                  <c:v>11520.41</c:v>
                </c:pt>
                <c:pt idx="252">
                  <c:v>11580.68</c:v>
                </c:pt>
                <c:pt idx="253">
                  <c:v>11618.17</c:v>
                </c:pt>
                <c:pt idx="254">
                  <c:v>11688.52</c:v>
                </c:pt>
                <c:pt idx="255">
                  <c:v>11738.42</c:v>
                </c:pt>
                <c:pt idx="256">
                  <c:v>11787.1</c:v>
                </c:pt>
                <c:pt idx="257">
                  <c:v>11836.73</c:v>
                </c:pt>
                <c:pt idx="258">
                  <c:v>11880.77</c:v>
                </c:pt>
                <c:pt idx="259">
                  <c:v>11922.1</c:v>
                </c:pt>
                <c:pt idx="260">
                  <c:v>11957.29</c:v>
                </c:pt>
                <c:pt idx="261">
                  <c:v>12010.03</c:v>
                </c:pt>
                <c:pt idx="262">
                  <c:v>12059.36</c:v>
                </c:pt>
                <c:pt idx="263">
                  <c:v>12120.28</c:v>
                </c:pt>
                <c:pt idx="264">
                  <c:v>12176.31</c:v>
                </c:pt>
                <c:pt idx="265">
                  <c:v>12220.74</c:v>
                </c:pt>
                <c:pt idx="266">
                  <c:v>12260.1</c:v>
                </c:pt>
                <c:pt idx="267">
                  <c:v>12310.59</c:v>
                </c:pt>
                <c:pt idx="268">
                  <c:v>12348.55</c:v>
                </c:pt>
                <c:pt idx="269">
                  <c:v>12385.53</c:v>
                </c:pt>
                <c:pt idx="270">
                  <c:v>12426.67</c:v>
                </c:pt>
                <c:pt idx="271">
                  <c:v>12490.64</c:v>
                </c:pt>
                <c:pt idx="272">
                  <c:v>12528.27</c:v>
                </c:pt>
                <c:pt idx="273">
                  <c:v>12617.52</c:v>
                </c:pt>
                <c:pt idx="274">
                  <c:v>12654.83</c:v>
                </c:pt>
                <c:pt idx="275">
                  <c:v>12692.82</c:v>
                </c:pt>
                <c:pt idx="276">
                  <c:v>12728.94</c:v>
                </c:pt>
                <c:pt idx="277">
                  <c:v>12777.7</c:v>
                </c:pt>
                <c:pt idx="278">
                  <c:v>12827.29</c:v>
                </c:pt>
                <c:pt idx="279">
                  <c:v>12876.8</c:v>
                </c:pt>
                <c:pt idx="280">
                  <c:v>12926.83</c:v>
                </c:pt>
                <c:pt idx="281">
                  <c:v>12978.82</c:v>
                </c:pt>
                <c:pt idx="282">
                  <c:v>13027.39</c:v>
                </c:pt>
                <c:pt idx="283">
                  <c:v>13086.59</c:v>
                </c:pt>
                <c:pt idx="284">
                  <c:v>13139.1</c:v>
                </c:pt>
                <c:pt idx="285">
                  <c:v>13193.43</c:v>
                </c:pt>
                <c:pt idx="286">
                  <c:v>13239.02</c:v>
                </c:pt>
                <c:pt idx="287">
                  <c:v>13278.18</c:v>
                </c:pt>
                <c:pt idx="288">
                  <c:v>13339.21</c:v>
                </c:pt>
                <c:pt idx="289">
                  <c:v>13393.63</c:v>
                </c:pt>
                <c:pt idx="290">
                  <c:v>13439.22</c:v>
                </c:pt>
                <c:pt idx="291">
                  <c:v>13493.47</c:v>
                </c:pt>
                <c:pt idx="292">
                  <c:v>13539.64</c:v>
                </c:pt>
                <c:pt idx="293">
                  <c:v>13577.91</c:v>
                </c:pt>
                <c:pt idx="294">
                  <c:v>13626.67</c:v>
                </c:pt>
                <c:pt idx="295">
                  <c:v>13662.5</c:v>
                </c:pt>
                <c:pt idx="296">
                  <c:v>13710.6</c:v>
                </c:pt>
                <c:pt idx="297">
                  <c:v>13760.06</c:v>
                </c:pt>
                <c:pt idx="298">
                  <c:v>13810.48</c:v>
                </c:pt>
                <c:pt idx="299">
                  <c:v>13860.59</c:v>
                </c:pt>
                <c:pt idx="300">
                  <c:v>13913.08</c:v>
                </c:pt>
                <c:pt idx="301">
                  <c:v>13959.9</c:v>
                </c:pt>
                <c:pt idx="302">
                  <c:v>14010.51</c:v>
                </c:pt>
                <c:pt idx="303">
                  <c:v>14060.02</c:v>
                </c:pt>
                <c:pt idx="304">
                  <c:v>14109.77</c:v>
                </c:pt>
                <c:pt idx="305">
                  <c:v>14159.81</c:v>
                </c:pt>
                <c:pt idx="306">
                  <c:v>14209.82</c:v>
                </c:pt>
                <c:pt idx="307">
                  <c:v>14260.15</c:v>
                </c:pt>
                <c:pt idx="308">
                  <c:v>14310.2</c:v>
                </c:pt>
                <c:pt idx="309">
                  <c:v>14359.35</c:v>
                </c:pt>
                <c:pt idx="310">
                  <c:v>14410.5</c:v>
                </c:pt>
                <c:pt idx="311">
                  <c:v>14460.06</c:v>
                </c:pt>
                <c:pt idx="312">
                  <c:v>14510.27</c:v>
                </c:pt>
                <c:pt idx="313">
                  <c:v>14559.81</c:v>
                </c:pt>
                <c:pt idx="314">
                  <c:v>14610.23</c:v>
                </c:pt>
                <c:pt idx="315">
                  <c:v>14659.99</c:v>
                </c:pt>
                <c:pt idx="316">
                  <c:v>14692.88</c:v>
                </c:pt>
                <c:pt idx="317">
                  <c:v>14703.56</c:v>
                </c:pt>
                <c:pt idx="318">
                  <c:v>14725.42</c:v>
                </c:pt>
                <c:pt idx="319">
                  <c:v>14755.57</c:v>
                </c:pt>
                <c:pt idx="320">
                  <c:v>14777.1</c:v>
                </c:pt>
                <c:pt idx="321">
                  <c:v>14799.07</c:v>
                </c:pt>
                <c:pt idx="322">
                  <c:v>14820.31</c:v>
                </c:pt>
                <c:pt idx="323">
                  <c:v>14851.34</c:v>
                </c:pt>
                <c:pt idx="324">
                  <c:v>14883.59</c:v>
                </c:pt>
                <c:pt idx="325">
                  <c:v>14914.71</c:v>
                </c:pt>
                <c:pt idx="326">
                  <c:v>14925.55</c:v>
                </c:pt>
                <c:pt idx="327">
                  <c:v>14946.17</c:v>
                </c:pt>
                <c:pt idx="328">
                  <c:v>14957.08</c:v>
                </c:pt>
                <c:pt idx="329">
                  <c:v>14978.86</c:v>
                </c:pt>
                <c:pt idx="330">
                  <c:v>14988.82</c:v>
                </c:pt>
                <c:pt idx="331">
                  <c:v>15025.97</c:v>
                </c:pt>
                <c:pt idx="332">
                  <c:v>15081.94</c:v>
                </c:pt>
                <c:pt idx="333">
                  <c:v>15126.76</c:v>
                </c:pt>
                <c:pt idx="334">
                  <c:v>15176.5</c:v>
                </c:pt>
                <c:pt idx="335">
                  <c:v>15239.06</c:v>
                </c:pt>
                <c:pt idx="336">
                  <c:v>15280.22</c:v>
                </c:pt>
                <c:pt idx="337">
                  <c:v>15327.55</c:v>
                </c:pt>
                <c:pt idx="338">
                  <c:v>15376.66</c:v>
                </c:pt>
                <c:pt idx="339">
                  <c:v>15419.76</c:v>
                </c:pt>
                <c:pt idx="340">
                  <c:v>15458.69</c:v>
                </c:pt>
                <c:pt idx="341">
                  <c:v>15500.95</c:v>
                </c:pt>
                <c:pt idx="342">
                  <c:v>15542.34</c:v>
                </c:pt>
                <c:pt idx="343">
                  <c:v>15583.11</c:v>
                </c:pt>
                <c:pt idx="344">
                  <c:v>15630.6</c:v>
                </c:pt>
                <c:pt idx="345">
                  <c:v>15673.35</c:v>
                </c:pt>
                <c:pt idx="346">
                  <c:v>15709.37</c:v>
                </c:pt>
                <c:pt idx="347">
                  <c:v>15753.21</c:v>
                </c:pt>
                <c:pt idx="348">
                  <c:v>15792.78</c:v>
                </c:pt>
                <c:pt idx="349">
                  <c:v>15833.58</c:v>
                </c:pt>
                <c:pt idx="350">
                  <c:v>15870.97</c:v>
                </c:pt>
                <c:pt idx="351">
                  <c:v>15909.69</c:v>
                </c:pt>
                <c:pt idx="352">
                  <c:v>15953.55</c:v>
                </c:pt>
                <c:pt idx="353">
                  <c:v>15993.28</c:v>
                </c:pt>
                <c:pt idx="354">
                  <c:v>16033.34</c:v>
                </c:pt>
                <c:pt idx="355">
                  <c:v>16073.45</c:v>
                </c:pt>
                <c:pt idx="356">
                  <c:v>16110.27</c:v>
                </c:pt>
                <c:pt idx="357">
                  <c:v>16153</c:v>
                </c:pt>
                <c:pt idx="358">
                  <c:v>16192.46</c:v>
                </c:pt>
                <c:pt idx="359">
                  <c:v>16233.19</c:v>
                </c:pt>
                <c:pt idx="360">
                  <c:v>16270.59</c:v>
                </c:pt>
                <c:pt idx="361">
                  <c:v>16309.58</c:v>
                </c:pt>
                <c:pt idx="362">
                  <c:v>16353.33</c:v>
                </c:pt>
                <c:pt idx="363">
                  <c:v>16393.400000000001</c:v>
                </c:pt>
                <c:pt idx="364">
                  <c:v>16433.53</c:v>
                </c:pt>
                <c:pt idx="365">
                  <c:v>16474.189999999999</c:v>
                </c:pt>
                <c:pt idx="366">
                  <c:v>16510.53</c:v>
                </c:pt>
                <c:pt idx="367">
                  <c:v>16553.13</c:v>
                </c:pt>
                <c:pt idx="368">
                  <c:v>16593.27</c:v>
                </c:pt>
                <c:pt idx="369">
                  <c:v>16633.419999999998</c:v>
                </c:pt>
                <c:pt idx="370">
                  <c:v>16673.349999999999</c:v>
                </c:pt>
                <c:pt idx="371">
                  <c:v>16709.82</c:v>
                </c:pt>
                <c:pt idx="372">
                  <c:v>16752.830000000002</c:v>
                </c:pt>
                <c:pt idx="373">
                  <c:v>16792.22</c:v>
                </c:pt>
                <c:pt idx="374">
                  <c:v>16827.009999999998</c:v>
                </c:pt>
                <c:pt idx="375">
                  <c:v>16865.75</c:v>
                </c:pt>
                <c:pt idx="376">
                  <c:v>16903.22</c:v>
                </c:pt>
                <c:pt idx="377">
                  <c:v>16942.79</c:v>
                </c:pt>
                <c:pt idx="378">
                  <c:v>16983.330000000002</c:v>
                </c:pt>
                <c:pt idx="379">
                  <c:v>17023.330000000002</c:v>
                </c:pt>
                <c:pt idx="380">
                  <c:v>17059.509999999998</c:v>
                </c:pt>
                <c:pt idx="381">
                  <c:v>17097.759999999998</c:v>
                </c:pt>
                <c:pt idx="382">
                  <c:v>17142.439999999999</c:v>
                </c:pt>
                <c:pt idx="383">
                  <c:v>17177.599999999999</c:v>
                </c:pt>
                <c:pt idx="384">
                  <c:v>17221.07</c:v>
                </c:pt>
                <c:pt idx="385">
                  <c:v>17259.79</c:v>
                </c:pt>
                <c:pt idx="386">
                  <c:v>17296.689999999999</c:v>
                </c:pt>
                <c:pt idx="387">
                  <c:v>17331.560000000001</c:v>
                </c:pt>
                <c:pt idx="388">
                  <c:v>17374.96</c:v>
                </c:pt>
                <c:pt idx="389">
                  <c:v>17414.71</c:v>
                </c:pt>
                <c:pt idx="390">
                  <c:v>17454.98</c:v>
                </c:pt>
                <c:pt idx="391">
                  <c:v>17492.990000000002</c:v>
                </c:pt>
                <c:pt idx="392">
                  <c:v>17535.05</c:v>
                </c:pt>
                <c:pt idx="393">
                  <c:v>17574.53</c:v>
                </c:pt>
                <c:pt idx="394">
                  <c:v>17614.55</c:v>
                </c:pt>
                <c:pt idx="395">
                  <c:v>17674.43</c:v>
                </c:pt>
                <c:pt idx="396">
                  <c:v>17710.22</c:v>
                </c:pt>
                <c:pt idx="397">
                  <c:v>17754.59</c:v>
                </c:pt>
                <c:pt idx="398">
                  <c:v>17792.22</c:v>
                </c:pt>
                <c:pt idx="399">
                  <c:v>17830.669999999998</c:v>
                </c:pt>
                <c:pt idx="400">
                  <c:v>17874.62</c:v>
                </c:pt>
                <c:pt idx="401">
                  <c:v>17910.09</c:v>
                </c:pt>
                <c:pt idx="402">
                  <c:v>17954.900000000001</c:v>
                </c:pt>
                <c:pt idx="403">
                  <c:v>17992.810000000001</c:v>
                </c:pt>
                <c:pt idx="404">
                  <c:v>18034.3</c:v>
                </c:pt>
                <c:pt idx="405">
                  <c:v>18074.439999999999</c:v>
                </c:pt>
                <c:pt idx="406">
                  <c:v>18109.240000000002</c:v>
                </c:pt>
                <c:pt idx="407">
                  <c:v>18144.54</c:v>
                </c:pt>
                <c:pt idx="408">
                  <c:v>18184.39</c:v>
                </c:pt>
                <c:pt idx="409">
                  <c:v>18222.849999999999</c:v>
                </c:pt>
                <c:pt idx="410">
                  <c:v>18259.84</c:v>
                </c:pt>
                <c:pt idx="411">
                  <c:v>18304.8</c:v>
                </c:pt>
                <c:pt idx="412">
                  <c:v>18342.34</c:v>
                </c:pt>
                <c:pt idx="413">
                  <c:v>18384.490000000002</c:v>
                </c:pt>
                <c:pt idx="414">
                  <c:v>18424.509999999998</c:v>
                </c:pt>
                <c:pt idx="415">
                  <c:v>18464.669999999998</c:v>
                </c:pt>
                <c:pt idx="416">
                  <c:v>18504.37</c:v>
                </c:pt>
                <c:pt idx="417">
                  <c:v>18542.02</c:v>
                </c:pt>
                <c:pt idx="418">
                  <c:v>18584.41</c:v>
                </c:pt>
                <c:pt idx="419">
                  <c:v>18624.41</c:v>
                </c:pt>
                <c:pt idx="420">
                  <c:v>18664.46</c:v>
                </c:pt>
                <c:pt idx="421">
                  <c:v>18704.47</c:v>
                </c:pt>
                <c:pt idx="422">
                  <c:v>18742.2</c:v>
                </c:pt>
                <c:pt idx="423">
                  <c:v>18777.32</c:v>
                </c:pt>
                <c:pt idx="424">
                  <c:v>18824.22</c:v>
                </c:pt>
                <c:pt idx="425">
                  <c:v>18864.22</c:v>
                </c:pt>
                <c:pt idx="426">
                  <c:v>18904.150000000001</c:v>
                </c:pt>
                <c:pt idx="427">
                  <c:v>18941.669999999998</c:v>
                </c:pt>
                <c:pt idx="428">
                  <c:v>18977.259999999998</c:v>
                </c:pt>
                <c:pt idx="429">
                  <c:v>19014.28</c:v>
                </c:pt>
                <c:pt idx="430">
                  <c:v>19053.37</c:v>
                </c:pt>
                <c:pt idx="431">
                  <c:v>19092.689999999999</c:v>
                </c:pt>
                <c:pt idx="432">
                  <c:v>19134.09</c:v>
                </c:pt>
                <c:pt idx="433">
                  <c:v>19174.37</c:v>
                </c:pt>
                <c:pt idx="434">
                  <c:v>19214.29</c:v>
                </c:pt>
                <c:pt idx="435">
                  <c:v>19253.29</c:v>
                </c:pt>
                <c:pt idx="436">
                  <c:v>19292.13</c:v>
                </c:pt>
                <c:pt idx="437">
                  <c:v>19334.09</c:v>
                </c:pt>
                <c:pt idx="438">
                  <c:v>19375.32</c:v>
                </c:pt>
                <c:pt idx="439">
                  <c:v>19414.04</c:v>
                </c:pt>
                <c:pt idx="440">
                  <c:v>19453.84</c:v>
                </c:pt>
                <c:pt idx="441">
                  <c:v>19492.14</c:v>
                </c:pt>
                <c:pt idx="442">
                  <c:v>19534.259999999998</c:v>
                </c:pt>
                <c:pt idx="443">
                  <c:v>19574.22</c:v>
                </c:pt>
                <c:pt idx="444">
                  <c:v>19614.3</c:v>
                </c:pt>
                <c:pt idx="445">
                  <c:v>19653.38</c:v>
                </c:pt>
                <c:pt idx="446">
                  <c:v>19691.66</c:v>
                </c:pt>
                <c:pt idx="447">
                  <c:v>19744.259999999998</c:v>
                </c:pt>
                <c:pt idx="448">
                  <c:v>19775.919999999998</c:v>
                </c:pt>
                <c:pt idx="449">
                  <c:v>19797.849999999999</c:v>
                </c:pt>
                <c:pt idx="450">
                  <c:v>19818.849999999999</c:v>
                </c:pt>
                <c:pt idx="451">
                  <c:v>19829.78</c:v>
                </c:pt>
                <c:pt idx="452">
                  <c:v>19851.39</c:v>
                </c:pt>
                <c:pt idx="453">
                  <c:v>19862.39</c:v>
                </c:pt>
                <c:pt idx="454">
                  <c:v>19883.37</c:v>
                </c:pt>
                <c:pt idx="455">
                  <c:v>19894.27</c:v>
                </c:pt>
                <c:pt idx="456">
                  <c:v>19916.18</c:v>
                </c:pt>
                <c:pt idx="457">
                  <c:v>19927.14</c:v>
                </c:pt>
                <c:pt idx="458">
                  <c:v>19938.169999999998</c:v>
                </c:pt>
                <c:pt idx="459">
                  <c:v>19959.689999999999</c:v>
                </c:pt>
                <c:pt idx="460">
                  <c:v>19970.59</c:v>
                </c:pt>
                <c:pt idx="461">
                  <c:v>19990.62</c:v>
                </c:pt>
                <c:pt idx="462">
                  <c:v>20043.86</c:v>
                </c:pt>
                <c:pt idx="463">
                  <c:v>20093.13</c:v>
                </c:pt>
                <c:pt idx="464">
                  <c:v>20142.169999999998</c:v>
                </c:pt>
                <c:pt idx="465">
                  <c:v>20191.96</c:v>
                </c:pt>
                <c:pt idx="466">
                  <c:v>20241.93</c:v>
                </c:pt>
                <c:pt idx="467">
                  <c:v>20308.22</c:v>
                </c:pt>
                <c:pt idx="468">
                  <c:v>20358.75</c:v>
                </c:pt>
                <c:pt idx="469">
                  <c:v>20408.62</c:v>
                </c:pt>
                <c:pt idx="470">
                  <c:v>20458.66</c:v>
                </c:pt>
                <c:pt idx="471">
                  <c:v>20508.52</c:v>
                </c:pt>
                <c:pt idx="472">
                  <c:v>20558.77</c:v>
                </c:pt>
                <c:pt idx="473">
                  <c:v>20608.57</c:v>
                </c:pt>
                <c:pt idx="474">
                  <c:v>20650.79</c:v>
                </c:pt>
                <c:pt idx="475">
                  <c:v>20708.13</c:v>
                </c:pt>
                <c:pt idx="476">
                  <c:v>20749.77</c:v>
                </c:pt>
                <c:pt idx="477">
                  <c:v>20792.98</c:v>
                </c:pt>
                <c:pt idx="478">
                  <c:v>20847.55</c:v>
                </c:pt>
                <c:pt idx="479">
                  <c:v>20908.16</c:v>
                </c:pt>
                <c:pt idx="480">
                  <c:v>20958.650000000001</c:v>
                </c:pt>
                <c:pt idx="481">
                  <c:v>21008.51</c:v>
                </c:pt>
                <c:pt idx="482">
                  <c:v>21058.44</c:v>
                </c:pt>
                <c:pt idx="483">
                  <c:v>21108.48</c:v>
                </c:pt>
                <c:pt idx="484">
                  <c:v>21159.61</c:v>
                </c:pt>
                <c:pt idx="485">
                  <c:v>21208.560000000001</c:v>
                </c:pt>
                <c:pt idx="486">
                  <c:v>21258.45</c:v>
                </c:pt>
                <c:pt idx="487">
                  <c:v>21308.41</c:v>
                </c:pt>
                <c:pt idx="488">
                  <c:v>21358.57</c:v>
                </c:pt>
                <c:pt idx="489">
                  <c:v>21408.5</c:v>
                </c:pt>
                <c:pt idx="490">
                  <c:v>21459.49</c:v>
                </c:pt>
                <c:pt idx="491">
                  <c:v>21508.55</c:v>
                </c:pt>
                <c:pt idx="492">
                  <c:v>21559.57</c:v>
                </c:pt>
                <c:pt idx="493">
                  <c:v>21609.48</c:v>
                </c:pt>
                <c:pt idx="494">
                  <c:v>21657.73</c:v>
                </c:pt>
                <c:pt idx="495">
                  <c:v>21692.22</c:v>
                </c:pt>
                <c:pt idx="496">
                  <c:v>21729.51</c:v>
                </c:pt>
                <c:pt idx="497">
                  <c:v>21766.75</c:v>
                </c:pt>
                <c:pt idx="498">
                  <c:v>21809.67</c:v>
                </c:pt>
                <c:pt idx="499">
                  <c:v>21859.5</c:v>
                </c:pt>
                <c:pt idx="500">
                  <c:v>21909.41</c:v>
                </c:pt>
                <c:pt idx="501">
                  <c:v>21959.11</c:v>
                </c:pt>
                <c:pt idx="502">
                  <c:v>21996.02</c:v>
                </c:pt>
                <c:pt idx="503">
                  <c:v>22037.69</c:v>
                </c:pt>
                <c:pt idx="504">
                  <c:v>22076.41</c:v>
                </c:pt>
                <c:pt idx="505">
                  <c:v>22111.42</c:v>
                </c:pt>
                <c:pt idx="506">
                  <c:v>22150.32</c:v>
                </c:pt>
                <c:pt idx="507">
                  <c:v>22189.72</c:v>
                </c:pt>
                <c:pt idx="508">
                  <c:v>22226.75</c:v>
                </c:pt>
                <c:pt idx="509">
                  <c:v>22263.45</c:v>
                </c:pt>
                <c:pt idx="510">
                  <c:v>22303.41</c:v>
                </c:pt>
                <c:pt idx="511">
                  <c:v>22352.74</c:v>
                </c:pt>
                <c:pt idx="512">
                  <c:v>22391.65</c:v>
                </c:pt>
                <c:pt idx="513">
                  <c:v>22431.66</c:v>
                </c:pt>
                <c:pt idx="514">
                  <c:v>22492.09</c:v>
                </c:pt>
                <c:pt idx="515">
                  <c:v>22533.4</c:v>
                </c:pt>
                <c:pt idx="516">
                  <c:v>22573.47</c:v>
                </c:pt>
                <c:pt idx="517">
                  <c:v>22613.41</c:v>
                </c:pt>
                <c:pt idx="518">
                  <c:v>22659.08</c:v>
                </c:pt>
                <c:pt idx="519">
                  <c:v>22709.42</c:v>
                </c:pt>
                <c:pt idx="520">
                  <c:v>22755.64</c:v>
                </c:pt>
                <c:pt idx="521">
                  <c:v>22792.23</c:v>
                </c:pt>
                <c:pt idx="522">
                  <c:v>22850.41</c:v>
                </c:pt>
                <c:pt idx="523">
                  <c:v>22890.53</c:v>
                </c:pt>
                <c:pt idx="524">
                  <c:v>22941.58</c:v>
                </c:pt>
                <c:pt idx="525">
                  <c:v>22991.64</c:v>
                </c:pt>
                <c:pt idx="526">
                  <c:v>23041.75</c:v>
                </c:pt>
                <c:pt idx="527">
                  <c:v>23091.53</c:v>
                </c:pt>
                <c:pt idx="528">
                  <c:v>23126.720000000001</c:v>
                </c:pt>
                <c:pt idx="529">
                  <c:v>23171.51</c:v>
                </c:pt>
                <c:pt idx="530">
                  <c:v>23209.25</c:v>
                </c:pt>
                <c:pt idx="531">
                  <c:v>23259.33</c:v>
                </c:pt>
                <c:pt idx="532">
                  <c:v>23309.06</c:v>
                </c:pt>
                <c:pt idx="533">
                  <c:v>23358.84</c:v>
                </c:pt>
                <c:pt idx="534">
                  <c:v>23408.29</c:v>
                </c:pt>
                <c:pt idx="535">
                  <c:v>23459.37</c:v>
                </c:pt>
                <c:pt idx="536">
                  <c:v>23509.3</c:v>
                </c:pt>
                <c:pt idx="537">
                  <c:v>23559.29</c:v>
                </c:pt>
                <c:pt idx="538">
                  <c:v>23608.12</c:v>
                </c:pt>
                <c:pt idx="539">
                  <c:v>23658.44</c:v>
                </c:pt>
                <c:pt idx="540">
                  <c:v>23708.15</c:v>
                </c:pt>
                <c:pt idx="541">
                  <c:v>23751.51</c:v>
                </c:pt>
                <c:pt idx="542">
                  <c:v>23808.12</c:v>
                </c:pt>
                <c:pt idx="543">
                  <c:v>23851.759999999998</c:v>
                </c:pt>
                <c:pt idx="544">
                  <c:v>23908.13</c:v>
                </c:pt>
                <c:pt idx="545">
                  <c:v>23959.22</c:v>
                </c:pt>
                <c:pt idx="546">
                  <c:v>24008.36</c:v>
                </c:pt>
                <c:pt idx="547">
                  <c:v>24059.1</c:v>
                </c:pt>
                <c:pt idx="548">
                  <c:v>24108.55</c:v>
                </c:pt>
                <c:pt idx="549">
                  <c:v>24174.720000000001</c:v>
                </c:pt>
                <c:pt idx="550">
                  <c:v>24224.79</c:v>
                </c:pt>
                <c:pt idx="551">
                  <c:v>24270.54</c:v>
                </c:pt>
                <c:pt idx="552">
                  <c:v>24309.24</c:v>
                </c:pt>
                <c:pt idx="553">
                  <c:v>24359.21</c:v>
                </c:pt>
                <c:pt idx="554">
                  <c:v>24409.08</c:v>
                </c:pt>
                <c:pt idx="555">
                  <c:v>24459.16</c:v>
                </c:pt>
                <c:pt idx="556">
                  <c:v>24509.14</c:v>
                </c:pt>
                <c:pt idx="557">
                  <c:v>24558.09</c:v>
                </c:pt>
                <c:pt idx="558">
                  <c:v>24608.1</c:v>
                </c:pt>
                <c:pt idx="559">
                  <c:v>24658.1</c:v>
                </c:pt>
                <c:pt idx="560">
                  <c:v>24692.26</c:v>
                </c:pt>
                <c:pt idx="561">
                  <c:v>24721</c:v>
                </c:pt>
                <c:pt idx="562">
                  <c:v>24741.99</c:v>
                </c:pt>
                <c:pt idx="563">
                  <c:v>24753.05</c:v>
                </c:pt>
                <c:pt idx="564">
                  <c:v>24774.47</c:v>
                </c:pt>
                <c:pt idx="565">
                  <c:v>24784.45</c:v>
                </c:pt>
                <c:pt idx="566">
                  <c:v>24805.48</c:v>
                </c:pt>
                <c:pt idx="567">
                  <c:v>24816.45</c:v>
                </c:pt>
                <c:pt idx="568">
                  <c:v>24838.37</c:v>
                </c:pt>
                <c:pt idx="569">
                  <c:v>24849.29</c:v>
                </c:pt>
                <c:pt idx="570">
                  <c:v>24880.89</c:v>
                </c:pt>
                <c:pt idx="571">
                  <c:v>24912.81</c:v>
                </c:pt>
                <c:pt idx="572">
                  <c:v>24922.81</c:v>
                </c:pt>
                <c:pt idx="573">
                  <c:v>24944.73</c:v>
                </c:pt>
                <c:pt idx="574">
                  <c:v>24955.71</c:v>
                </c:pt>
                <c:pt idx="575">
                  <c:v>24976.71</c:v>
                </c:pt>
                <c:pt idx="576">
                  <c:v>24987.65</c:v>
                </c:pt>
                <c:pt idx="577">
                  <c:v>25022.51</c:v>
                </c:pt>
                <c:pt idx="578">
                  <c:v>25059.07</c:v>
                </c:pt>
                <c:pt idx="579">
                  <c:v>25108.06</c:v>
                </c:pt>
                <c:pt idx="580">
                  <c:v>25158.61</c:v>
                </c:pt>
                <c:pt idx="581">
                  <c:v>25208.01</c:v>
                </c:pt>
                <c:pt idx="582">
                  <c:v>25258.959999999999</c:v>
                </c:pt>
                <c:pt idx="583">
                  <c:v>25309.08</c:v>
                </c:pt>
                <c:pt idx="584">
                  <c:v>25359.03</c:v>
                </c:pt>
                <c:pt idx="585">
                  <c:v>25408.97</c:v>
                </c:pt>
                <c:pt idx="586">
                  <c:v>25457.99</c:v>
                </c:pt>
                <c:pt idx="587">
                  <c:v>25508.97</c:v>
                </c:pt>
                <c:pt idx="588">
                  <c:v>25558.44</c:v>
                </c:pt>
                <c:pt idx="589">
                  <c:v>25608.01</c:v>
                </c:pt>
                <c:pt idx="590">
                  <c:v>25653.69</c:v>
                </c:pt>
                <c:pt idx="591">
                  <c:v>25690.97</c:v>
                </c:pt>
                <c:pt idx="592">
                  <c:v>25733.34</c:v>
                </c:pt>
                <c:pt idx="593">
                  <c:v>25772.92</c:v>
                </c:pt>
                <c:pt idx="594">
                  <c:v>25810.99</c:v>
                </c:pt>
                <c:pt idx="595">
                  <c:v>25853.45</c:v>
                </c:pt>
                <c:pt idx="596">
                  <c:v>25890.79</c:v>
                </c:pt>
                <c:pt idx="597">
                  <c:v>25933.41</c:v>
                </c:pt>
                <c:pt idx="598">
                  <c:v>25973.279999999999</c:v>
                </c:pt>
                <c:pt idx="599">
                  <c:v>26011.16</c:v>
                </c:pt>
                <c:pt idx="600">
                  <c:v>26052.99</c:v>
                </c:pt>
                <c:pt idx="601">
                  <c:v>26091.22</c:v>
                </c:pt>
                <c:pt idx="602">
                  <c:v>26133.15</c:v>
                </c:pt>
                <c:pt idx="603">
                  <c:v>26172.84</c:v>
                </c:pt>
                <c:pt idx="604">
                  <c:v>26208.98</c:v>
                </c:pt>
                <c:pt idx="605">
                  <c:v>26244.080000000002</c:v>
                </c:pt>
                <c:pt idx="606">
                  <c:v>26282.959999999999</c:v>
                </c:pt>
                <c:pt idx="607">
                  <c:v>26323.05</c:v>
                </c:pt>
                <c:pt idx="608">
                  <c:v>26359.68</c:v>
                </c:pt>
                <c:pt idx="609">
                  <c:v>26397.759999999998</c:v>
                </c:pt>
                <c:pt idx="610">
                  <c:v>26440.66</c:v>
                </c:pt>
                <c:pt idx="611">
                  <c:v>26482.68</c:v>
                </c:pt>
                <c:pt idx="612">
                  <c:v>26522.89</c:v>
                </c:pt>
                <c:pt idx="613">
                  <c:v>26560.13</c:v>
                </c:pt>
                <c:pt idx="614">
                  <c:v>26602.93</c:v>
                </c:pt>
                <c:pt idx="615">
                  <c:v>26640.89</c:v>
                </c:pt>
                <c:pt idx="616">
                  <c:v>26682.91</c:v>
                </c:pt>
                <c:pt idx="617">
                  <c:v>26723.1</c:v>
                </c:pt>
                <c:pt idx="618">
                  <c:v>26759.9</c:v>
                </c:pt>
                <c:pt idx="619">
                  <c:v>26802.91</c:v>
                </c:pt>
                <c:pt idx="620">
                  <c:v>26840.9</c:v>
                </c:pt>
                <c:pt idx="621">
                  <c:v>26877.43</c:v>
                </c:pt>
                <c:pt idx="622">
                  <c:v>26914.63</c:v>
                </c:pt>
                <c:pt idx="623">
                  <c:v>26951.51</c:v>
                </c:pt>
                <c:pt idx="624">
                  <c:v>26989.07</c:v>
                </c:pt>
                <c:pt idx="625">
                  <c:v>27025.85</c:v>
                </c:pt>
                <c:pt idx="626">
                  <c:v>27063.08</c:v>
                </c:pt>
                <c:pt idx="627">
                  <c:v>27100.080000000002</c:v>
                </c:pt>
                <c:pt idx="628">
                  <c:v>27136.03</c:v>
                </c:pt>
                <c:pt idx="629">
                  <c:v>27174.39</c:v>
                </c:pt>
                <c:pt idx="630">
                  <c:v>27210.6</c:v>
                </c:pt>
                <c:pt idx="631">
                  <c:v>27247.58</c:v>
                </c:pt>
                <c:pt idx="632">
                  <c:v>27284.13</c:v>
                </c:pt>
                <c:pt idx="633">
                  <c:v>27319.13</c:v>
                </c:pt>
                <c:pt idx="634">
                  <c:v>27356.13</c:v>
                </c:pt>
                <c:pt idx="635">
                  <c:v>27392.92</c:v>
                </c:pt>
                <c:pt idx="636">
                  <c:v>27428.86</c:v>
                </c:pt>
                <c:pt idx="637">
                  <c:v>27465.98</c:v>
                </c:pt>
                <c:pt idx="638">
                  <c:v>27502.7</c:v>
                </c:pt>
                <c:pt idx="639">
                  <c:v>27541.07</c:v>
                </c:pt>
                <c:pt idx="640">
                  <c:v>27583.24</c:v>
                </c:pt>
                <c:pt idx="641">
                  <c:v>27622.959999999999</c:v>
                </c:pt>
                <c:pt idx="642">
                  <c:v>27659.200000000001</c:v>
                </c:pt>
                <c:pt idx="643">
                  <c:v>27702.959999999999</c:v>
                </c:pt>
                <c:pt idx="644">
                  <c:v>27741.119999999999</c:v>
                </c:pt>
                <c:pt idx="645">
                  <c:v>27776.14</c:v>
                </c:pt>
                <c:pt idx="646">
                  <c:v>27810.6</c:v>
                </c:pt>
                <c:pt idx="647">
                  <c:v>27852.76</c:v>
                </c:pt>
                <c:pt idx="648">
                  <c:v>27889.97</c:v>
                </c:pt>
                <c:pt idx="649">
                  <c:v>27930.54</c:v>
                </c:pt>
                <c:pt idx="650">
                  <c:v>27967.19</c:v>
                </c:pt>
                <c:pt idx="651">
                  <c:v>28008.18</c:v>
                </c:pt>
                <c:pt idx="652">
                  <c:v>28054.19</c:v>
                </c:pt>
                <c:pt idx="653">
                  <c:v>28090.95</c:v>
                </c:pt>
                <c:pt idx="654">
                  <c:v>28126.22</c:v>
                </c:pt>
                <c:pt idx="655">
                  <c:v>28165.22</c:v>
                </c:pt>
                <c:pt idx="656">
                  <c:v>28205.42</c:v>
                </c:pt>
                <c:pt idx="657">
                  <c:v>28245.09</c:v>
                </c:pt>
                <c:pt idx="658">
                  <c:v>28285</c:v>
                </c:pt>
                <c:pt idx="659">
                  <c:v>28324.12</c:v>
                </c:pt>
                <c:pt idx="660">
                  <c:v>28365.25</c:v>
                </c:pt>
                <c:pt idx="661">
                  <c:v>28404.91</c:v>
                </c:pt>
                <c:pt idx="662">
                  <c:v>28444.98</c:v>
                </c:pt>
                <c:pt idx="663">
                  <c:v>28485.360000000001</c:v>
                </c:pt>
                <c:pt idx="664">
                  <c:v>28524.54</c:v>
                </c:pt>
                <c:pt idx="665">
                  <c:v>28563.16</c:v>
                </c:pt>
                <c:pt idx="666">
                  <c:v>28605.37</c:v>
                </c:pt>
                <c:pt idx="667">
                  <c:v>28645.72</c:v>
                </c:pt>
                <c:pt idx="668">
                  <c:v>28682.32</c:v>
                </c:pt>
                <c:pt idx="669">
                  <c:v>28719.58</c:v>
                </c:pt>
                <c:pt idx="670">
                  <c:v>28755.759999999998</c:v>
                </c:pt>
                <c:pt idx="671">
                  <c:v>28792.58</c:v>
                </c:pt>
                <c:pt idx="672">
                  <c:v>28835.599999999999</c:v>
                </c:pt>
                <c:pt idx="673">
                  <c:v>28874.720000000001</c:v>
                </c:pt>
                <c:pt idx="674">
                  <c:v>28915.37</c:v>
                </c:pt>
                <c:pt idx="675">
                  <c:v>28955.47</c:v>
                </c:pt>
                <c:pt idx="676">
                  <c:v>28991.74</c:v>
                </c:pt>
                <c:pt idx="677">
                  <c:v>29026.33</c:v>
                </c:pt>
                <c:pt idx="678">
                  <c:v>29063.21</c:v>
                </c:pt>
                <c:pt idx="679">
                  <c:v>29105.119999999999</c:v>
                </c:pt>
                <c:pt idx="680">
                  <c:v>29145.439999999999</c:v>
                </c:pt>
                <c:pt idx="681">
                  <c:v>29185.64</c:v>
                </c:pt>
                <c:pt idx="682">
                  <c:v>29224.75</c:v>
                </c:pt>
                <c:pt idx="683">
                  <c:v>29265.21</c:v>
                </c:pt>
                <c:pt idx="684">
                  <c:v>29305.47</c:v>
                </c:pt>
                <c:pt idx="685">
                  <c:v>29345.41</c:v>
                </c:pt>
                <c:pt idx="686">
                  <c:v>29385.360000000001</c:v>
                </c:pt>
                <c:pt idx="687">
                  <c:v>29424.53</c:v>
                </c:pt>
                <c:pt idx="688">
                  <c:v>29465.55</c:v>
                </c:pt>
                <c:pt idx="689">
                  <c:v>29505.31</c:v>
                </c:pt>
                <c:pt idx="690">
                  <c:v>29545.14</c:v>
                </c:pt>
                <c:pt idx="691">
                  <c:v>29585.25</c:v>
                </c:pt>
                <c:pt idx="692">
                  <c:v>29624.71</c:v>
                </c:pt>
                <c:pt idx="693">
                  <c:v>29665.7</c:v>
                </c:pt>
                <c:pt idx="694">
                  <c:v>29705.65</c:v>
                </c:pt>
                <c:pt idx="695">
                  <c:v>29726.13</c:v>
                </c:pt>
                <c:pt idx="696">
                  <c:v>29736.35</c:v>
                </c:pt>
                <c:pt idx="697">
                  <c:v>29758.55</c:v>
                </c:pt>
                <c:pt idx="698">
                  <c:v>29769.39</c:v>
                </c:pt>
                <c:pt idx="699">
                  <c:v>29789.91</c:v>
                </c:pt>
                <c:pt idx="700">
                  <c:v>29800.85</c:v>
                </c:pt>
                <c:pt idx="701">
                  <c:v>29822.81</c:v>
                </c:pt>
                <c:pt idx="702">
                  <c:v>29833.79</c:v>
                </c:pt>
                <c:pt idx="703">
                  <c:v>29844.33</c:v>
                </c:pt>
                <c:pt idx="704">
                  <c:v>29866.29</c:v>
                </c:pt>
                <c:pt idx="705">
                  <c:v>29877.21</c:v>
                </c:pt>
                <c:pt idx="706">
                  <c:v>29896.16</c:v>
                </c:pt>
                <c:pt idx="707">
                  <c:v>29917.43</c:v>
                </c:pt>
                <c:pt idx="708">
                  <c:v>29927.39</c:v>
                </c:pt>
                <c:pt idx="709">
                  <c:v>29959.25</c:v>
                </c:pt>
                <c:pt idx="710">
                  <c:v>29991.55</c:v>
                </c:pt>
                <c:pt idx="711">
                  <c:v>30002.33</c:v>
                </c:pt>
                <c:pt idx="712">
                  <c:v>30035.52</c:v>
                </c:pt>
                <c:pt idx="713">
                  <c:v>30075.32</c:v>
                </c:pt>
                <c:pt idx="714">
                  <c:v>30115.54</c:v>
                </c:pt>
                <c:pt idx="715">
                  <c:v>30165.14</c:v>
                </c:pt>
                <c:pt idx="716">
                  <c:v>30205.77</c:v>
                </c:pt>
                <c:pt idx="717">
                  <c:v>30242.76</c:v>
                </c:pt>
                <c:pt idx="718">
                  <c:v>30289.8</c:v>
                </c:pt>
                <c:pt idx="719">
                  <c:v>30327.81</c:v>
                </c:pt>
                <c:pt idx="720">
                  <c:v>30374.46</c:v>
                </c:pt>
                <c:pt idx="721">
                  <c:v>30410.799999999999</c:v>
                </c:pt>
                <c:pt idx="722">
                  <c:v>30460.03</c:v>
                </c:pt>
                <c:pt idx="723">
                  <c:v>30519.360000000001</c:v>
                </c:pt>
                <c:pt idx="724">
                  <c:v>30556.44</c:v>
                </c:pt>
                <c:pt idx="725">
                  <c:v>30608.15</c:v>
                </c:pt>
                <c:pt idx="726">
                  <c:v>30658.23</c:v>
                </c:pt>
                <c:pt idx="727">
                  <c:v>30707.8</c:v>
                </c:pt>
                <c:pt idx="728">
                  <c:v>30759.01</c:v>
                </c:pt>
                <c:pt idx="729">
                  <c:v>30808.26</c:v>
                </c:pt>
                <c:pt idx="730">
                  <c:v>30857.65</c:v>
                </c:pt>
                <c:pt idx="731">
                  <c:v>30908.86</c:v>
                </c:pt>
                <c:pt idx="732">
                  <c:v>30972.89</c:v>
                </c:pt>
                <c:pt idx="733">
                  <c:v>31024.73</c:v>
                </c:pt>
                <c:pt idx="734">
                  <c:v>31061.33</c:v>
                </c:pt>
                <c:pt idx="735">
                  <c:v>31107.97</c:v>
                </c:pt>
                <c:pt idx="736">
                  <c:v>31157.13</c:v>
                </c:pt>
                <c:pt idx="737">
                  <c:v>31207.85</c:v>
                </c:pt>
                <c:pt idx="738">
                  <c:v>31257.21</c:v>
                </c:pt>
                <c:pt idx="739">
                  <c:v>31307.71</c:v>
                </c:pt>
                <c:pt idx="740">
                  <c:v>31357.29</c:v>
                </c:pt>
                <c:pt idx="741">
                  <c:v>31407.82</c:v>
                </c:pt>
                <c:pt idx="742">
                  <c:v>31461.14</c:v>
                </c:pt>
                <c:pt idx="743">
                  <c:v>31497.279999999999</c:v>
                </c:pt>
                <c:pt idx="744">
                  <c:v>31540.81</c:v>
                </c:pt>
                <c:pt idx="745">
                  <c:v>31588.400000000001</c:v>
                </c:pt>
                <c:pt idx="746">
                  <c:v>31637.23</c:v>
                </c:pt>
                <c:pt idx="747">
                  <c:v>31680.48</c:v>
                </c:pt>
                <c:pt idx="748">
                  <c:v>31737</c:v>
                </c:pt>
                <c:pt idx="749">
                  <c:v>31776.19</c:v>
                </c:pt>
                <c:pt idx="750">
                  <c:v>31813.17</c:v>
                </c:pt>
                <c:pt idx="751">
                  <c:v>31848.76</c:v>
                </c:pt>
                <c:pt idx="752">
                  <c:v>31918.12</c:v>
                </c:pt>
                <c:pt idx="753">
                  <c:v>31958.67</c:v>
                </c:pt>
                <c:pt idx="754">
                  <c:v>32000.89</c:v>
                </c:pt>
                <c:pt idx="755">
                  <c:v>32040.9</c:v>
                </c:pt>
                <c:pt idx="756">
                  <c:v>32079.62</c:v>
                </c:pt>
                <c:pt idx="757">
                  <c:v>32118</c:v>
                </c:pt>
                <c:pt idx="758">
                  <c:v>32156.16</c:v>
                </c:pt>
                <c:pt idx="759">
                  <c:v>32208.99</c:v>
                </c:pt>
                <c:pt idx="760">
                  <c:v>32259.65</c:v>
                </c:pt>
                <c:pt idx="761">
                  <c:v>32304.89</c:v>
                </c:pt>
                <c:pt idx="762">
                  <c:v>32357.23</c:v>
                </c:pt>
                <c:pt idx="763">
                  <c:v>32407.17</c:v>
                </c:pt>
                <c:pt idx="764">
                  <c:v>32459.46</c:v>
                </c:pt>
                <c:pt idx="765">
                  <c:v>32508.95</c:v>
                </c:pt>
                <c:pt idx="766">
                  <c:v>32560.31</c:v>
                </c:pt>
                <c:pt idx="767">
                  <c:v>32608.560000000001</c:v>
                </c:pt>
                <c:pt idx="768">
                  <c:v>32654.36</c:v>
                </c:pt>
                <c:pt idx="769">
                  <c:v>32691</c:v>
                </c:pt>
                <c:pt idx="770">
                  <c:v>32740.95</c:v>
                </c:pt>
                <c:pt idx="771">
                  <c:v>32790.54</c:v>
                </c:pt>
                <c:pt idx="772">
                  <c:v>32835.74</c:v>
                </c:pt>
                <c:pt idx="773">
                  <c:v>32874.300000000003</c:v>
                </c:pt>
                <c:pt idx="774">
                  <c:v>32924.26</c:v>
                </c:pt>
                <c:pt idx="775">
                  <c:v>32974.26</c:v>
                </c:pt>
                <c:pt idx="776">
                  <c:v>33023.89</c:v>
                </c:pt>
                <c:pt idx="777">
                  <c:v>33059.29</c:v>
                </c:pt>
                <c:pt idx="778">
                  <c:v>33106.980000000003</c:v>
                </c:pt>
                <c:pt idx="779">
                  <c:v>33156.730000000003</c:v>
                </c:pt>
                <c:pt idx="780">
                  <c:v>33207.46</c:v>
                </c:pt>
                <c:pt idx="781">
                  <c:v>33257.599999999999</c:v>
                </c:pt>
                <c:pt idx="782">
                  <c:v>33307.64</c:v>
                </c:pt>
                <c:pt idx="783">
                  <c:v>33352.99</c:v>
                </c:pt>
                <c:pt idx="784">
                  <c:v>33403.879999999997</c:v>
                </c:pt>
                <c:pt idx="785">
                  <c:v>33451.360000000001</c:v>
                </c:pt>
                <c:pt idx="786">
                  <c:v>33489.1</c:v>
                </c:pt>
                <c:pt idx="787">
                  <c:v>33525.72</c:v>
                </c:pt>
                <c:pt idx="788">
                  <c:v>33569.67</c:v>
                </c:pt>
                <c:pt idx="789">
                  <c:v>33611.94</c:v>
                </c:pt>
                <c:pt idx="790">
                  <c:v>33649.69</c:v>
                </c:pt>
                <c:pt idx="791">
                  <c:v>33691.32</c:v>
                </c:pt>
                <c:pt idx="792">
                  <c:v>33728.36</c:v>
                </c:pt>
                <c:pt idx="793">
                  <c:v>33766.85</c:v>
                </c:pt>
                <c:pt idx="794">
                  <c:v>33806.14</c:v>
                </c:pt>
                <c:pt idx="795">
                  <c:v>33856.730000000003</c:v>
                </c:pt>
                <c:pt idx="796">
                  <c:v>33901.43</c:v>
                </c:pt>
                <c:pt idx="797">
                  <c:v>33936.85</c:v>
                </c:pt>
                <c:pt idx="798">
                  <c:v>33974.9</c:v>
                </c:pt>
                <c:pt idx="799">
                  <c:v>34023.760000000002</c:v>
                </c:pt>
                <c:pt idx="800">
                  <c:v>34073.050000000003</c:v>
                </c:pt>
                <c:pt idx="801">
                  <c:v>34110.03</c:v>
                </c:pt>
                <c:pt idx="802">
                  <c:v>34156.94</c:v>
                </c:pt>
                <c:pt idx="803">
                  <c:v>34206.85</c:v>
                </c:pt>
                <c:pt idx="804">
                  <c:v>34248.980000000003</c:v>
                </c:pt>
                <c:pt idx="805">
                  <c:v>34285.879999999997</c:v>
                </c:pt>
                <c:pt idx="806">
                  <c:v>34328.910000000003</c:v>
                </c:pt>
                <c:pt idx="807">
                  <c:v>34386</c:v>
                </c:pt>
                <c:pt idx="808">
                  <c:v>34423.74</c:v>
                </c:pt>
                <c:pt idx="809">
                  <c:v>34460.269999999997</c:v>
                </c:pt>
                <c:pt idx="810">
                  <c:v>34523.370000000003</c:v>
                </c:pt>
                <c:pt idx="811">
                  <c:v>34574.15</c:v>
                </c:pt>
                <c:pt idx="812">
                  <c:v>34610.75</c:v>
                </c:pt>
                <c:pt idx="813">
                  <c:v>34648.78</c:v>
                </c:pt>
                <c:pt idx="814">
                  <c:v>34689.22</c:v>
                </c:pt>
                <c:pt idx="815">
                  <c:v>34710.699999999997</c:v>
                </c:pt>
                <c:pt idx="816">
                  <c:v>34743.620000000003</c:v>
                </c:pt>
                <c:pt idx="817">
                  <c:v>34754.69</c:v>
                </c:pt>
                <c:pt idx="818">
                  <c:v>34776.589999999997</c:v>
                </c:pt>
                <c:pt idx="819">
                  <c:v>34787.56</c:v>
                </c:pt>
                <c:pt idx="820">
                  <c:v>34798.46</c:v>
                </c:pt>
                <c:pt idx="821">
                  <c:v>34820.410000000003</c:v>
                </c:pt>
                <c:pt idx="822">
                  <c:v>34852.92</c:v>
                </c:pt>
                <c:pt idx="823">
                  <c:v>34885.760000000002</c:v>
                </c:pt>
                <c:pt idx="824">
                  <c:v>34907.68</c:v>
                </c:pt>
                <c:pt idx="825">
                  <c:v>34928.26</c:v>
                </c:pt>
                <c:pt idx="826">
                  <c:v>34939.26</c:v>
                </c:pt>
                <c:pt idx="827">
                  <c:v>34961.31</c:v>
                </c:pt>
                <c:pt idx="828">
                  <c:v>34971.25</c:v>
                </c:pt>
                <c:pt idx="829">
                  <c:v>34992.629999999997</c:v>
                </c:pt>
                <c:pt idx="830">
                  <c:v>35003.58</c:v>
                </c:pt>
                <c:pt idx="831">
                  <c:v>35036.54</c:v>
                </c:pt>
                <c:pt idx="832">
                  <c:v>35072.22</c:v>
                </c:pt>
                <c:pt idx="833">
                  <c:v>35109.1</c:v>
                </c:pt>
                <c:pt idx="834">
                  <c:v>35174.36</c:v>
                </c:pt>
                <c:pt idx="835">
                  <c:v>35221.86</c:v>
                </c:pt>
                <c:pt idx="836">
                  <c:v>35274.35</c:v>
                </c:pt>
                <c:pt idx="837">
                  <c:v>35324.06</c:v>
                </c:pt>
                <c:pt idx="838">
                  <c:v>35374.04</c:v>
                </c:pt>
                <c:pt idx="839">
                  <c:v>35413.78</c:v>
                </c:pt>
                <c:pt idx="840">
                  <c:v>35460.81</c:v>
                </c:pt>
                <c:pt idx="841">
                  <c:v>35508.300000000003</c:v>
                </c:pt>
                <c:pt idx="842">
                  <c:v>35574.44</c:v>
                </c:pt>
                <c:pt idx="843">
                  <c:v>35622.31</c:v>
                </c:pt>
                <c:pt idx="844">
                  <c:v>35674.1</c:v>
                </c:pt>
                <c:pt idx="845">
                  <c:v>35722.81</c:v>
                </c:pt>
                <c:pt idx="846">
                  <c:v>35760.07</c:v>
                </c:pt>
                <c:pt idx="847">
                  <c:v>35808.21</c:v>
                </c:pt>
                <c:pt idx="848">
                  <c:v>35867.129999999997</c:v>
                </c:pt>
                <c:pt idx="849">
                  <c:v>35907.629999999997</c:v>
                </c:pt>
                <c:pt idx="850">
                  <c:v>35957.699999999997</c:v>
                </c:pt>
                <c:pt idx="851">
                  <c:v>36008.79</c:v>
                </c:pt>
                <c:pt idx="852">
                  <c:v>36057.89</c:v>
                </c:pt>
                <c:pt idx="853">
                  <c:v>36107.300000000003</c:v>
                </c:pt>
                <c:pt idx="854">
                  <c:v>36158.29</c:v>
                </c:pt>
                <c:pt idx="855">
                  <c:v>36207.54</c:v>
                </c:pt>
                <c:pt idx="856">
                  <c:v>36257.230000000003</c:v>
                </c:pt>
                <c:pt idx="857">
                  <c:v>36307.22</c:v>
                </c:pt>
                <c:pt idx="858">
                  <c:v>36358.339999999997</c:v>
                </c:pt>
                <c:pt idx="859">
                  <c:v>36417.58</c:v>
                </c:pt>
                <c:pt idx="860">
                  <c:v>36469.199999999997</c:v>
                </c:pt>
                <c:pt idx="861">
                  <c:v>36523.79</c:v>
                </c:pt>
                <c:pt idx="862">
                  <c:v>36573.910000000003</c:v>
                </c:pt>
                <c:pt idx="863">
                  <c:v>36611.33</c:v>
                </c:pt>
                <c:pt idx="864">
                  <c:v>36656.769999999997</c:v>
                </c:pt>
                <c:pt idx="865">
                  <c:v>36707.24</c:v>
                </c:pt>
                <c:pt idx="866">
                  <c:v>36756.81</c:v>
                </c:pt>
                <c:pt idx="867">
                  <c:v>36806.980000000003</c:v>
                </c:pt>
                <c:pt idx="868">
                  <c:v>36844.800000000003</c:v>
                </c:pt>
                <c:pt idx="869">
                  <c:v>36879.46</c:v>
                </c:pt>
                <c:pt idx="870">
                  <c:v>36920.230000000003</c:v>
                </c:pt>
                <c:pt idx="871">
                  <c:v>36956.910000000003</c:v>
                </c:pt>
                <c:pt idx="872">
                  <c:v>36994.86</c:v>
                </c:pt>
                <c:pt idx="873">
                  <c:v>37032.65</c:v>
                </c:pt>
                <c:pt idx="874">
                  <c:v>37076.839999999997</c:v>
                </c:pt>
                <c:pt idx="875">
                  <c:v>37112.82</c:v>
                </c:pt>
                <c:pt idx="876">
                  <c:v>37150.129999999997</c:v>
                </c:pt>
                <c:pt idx="877">
                  <c:v>37187.33</c:v>
                </c:pt>
                <c:pt idx="878">
                  <c:v>37223.919999999998</c:v>
                </c:pt>
                <c:pt idx="879">
                  <c:v>37270.92</c:v>
                </c:pt>
                <c:pt idx="880">
                  <c:v>37307.660000000003</c:v>
                </c:pt>
                <c:pt idx="881">
                  <c:v>37345.69</c:v>
                </c:pt>
                <c:pt idx="882">
                  <c:v>37389.660000000003</c:v>
                </c:pt>
                <c:pt idx="883">
                  <c:v>37425.040000000001</c:v>
                </c:pt>
                <c:pt idx="884">
                  <c:v>37460.400000000001</c:v>
                </c:pt>
                <c:pt idx="885">
                  <c:v>37502.03</c:v>
                </c:pt>
                <c:pt idx="886">
                  <c:v>37540.080000000002</c:v>
                </c:pt>
                <c:pt idx="887">
                  <c:v>37581.75</c:v>
                </c:pt>
                <c:pt idx="888">
                  <c:v>37621.85</c:v>
                </c:pt>
                <c:pt idx="889">
                  <c:v>37661.75</c:v>
                </c:pt>
                <c:pt idx="890">
                  <c:v>37701.870000000003</c:v>
                </c:pt>
                <c:pt idx="891">
                  <c:v>37740.04</c:v>
                </c:pt>
                <c:pt idx="892">
                  <c:v>37781.94</c:v>
                </c:pt>
                <c:pt idx="893">
                  <c:v>37821.94</c:v>
                </c:pt>
                <c:pt idx="894">
                  <c:v>37860.18</c:v>
                </c:pt>
                <c:pt idx="895">
                  <c:v>37901.89</c:v>
                </c:pt>
                <c:pt idx="896">
                  <c:v>37940</c:v>
                </c:pt>
                <c:pt idx="897">
                  <c:v>37981.980000000003</c:v>
                </c:pt>
                <c:pt idx="898">
                  <c:v>38021.910000000003</c:v>
                </c:pt>
                <c:pt idx="899">
                  <c:v>38062.089999999997</c:v>
                </c:pt>
                <c:pt idx="900">
                  <c:v>38102.07</c:v>
                </c:pt>
                <c:pt idx="901">
                  <c:v>38140.269999999997</c:v>
                </c:pt>
                <c:pt idx="902">
                  <c:v>38189.22</c:v>
                </c:pt>
                <c:pt idx="903">
                  <c:v>38226.080000000002</c:v>
                </c:pt>
                <c:pt idx="904">
                  <c:v>38271.81</c:v>
                </c:pt>
                <c:pt idx="905">
                  <c:v>38311.68</c:v>
                </c:pt>
                <c:pt idx="906">
                  <c:v>38351.89</c:v>
                </c:pt>
                <c:pt idx="907">
                  <c:v>38389.86</c:v>
                </c:pt>
                <c:pt idx="908">
                  <c:v>38430.589999999997</c:v>
                </c:pt>
                <c:pt idx="909">
                  <c:v>38471.86</c:v>
                </c:pt>
                <c:pt idx="910">
                  <c:v>38511.910000000003</c:v>
                </c:pt>
                <c:pt idx="911">
                  <c:v>38551.879999999997</c:v>
                </c:pt>
                <c:pt idx="912">
                  <c:v>38589.800000000003</c:v>
                </c:pt>
                <c:pt idx="913">
                  <c:v>38632.06</c:v>
                </c:pt>
                <c:pt idx="914">
                  <c:v>38671.519999999997</c:v>
                </c:pt>
                <c:pt idx="915">
                  <c:v>38711.589999999997</c:v>
                </c:pt>
                <c:pt idx="916">
                  <c:v>38749.93</c:v>
                </c:pt>
                <c:pt idx="917">
                  <c:v>38789.53</c:v>
                </c:pt>
                <c:pt idx="918">
                  <c:v>38831.4</c:v>
                </c:pt>
                <c:pt idx="919">
                  <c:v>38868.94</c:v>
                </c:pt>
                <c:pt idx="920">
                  <c:v>38911.68</c:v>
                </c:pt>
                <c:pt idx="921">
                  <c:v>38951.760000000002</c:v>
                </c:pt>
                <c:pt idx="922">
                  <c:v>38989.53</c:v>
                </c:pt>
                <c:pt idx="923">
                  <c:v>39031.72</c:v>
                </c:pt>
                <c:pt idx="924">
                  <c:v>39071.839999999997</c:v>
                </c:pt>
                <c:pt idx="925">
                  <c:v>39111.949999999997</c:v>
                </c:pt>
                <c:pt idx="926">
                  <c:v>39151.81</c:v>
                </c:pt>
                <c:pt idx="927">
                  <c:v>39190.1</c:v>
                </c:pt>
                <c:pt idx="928">
                  <c:v>39231.54</c:v>
                </c:pt>
                <c:pt idx="929">
                  <c:v>39272.230000000003</c:v>
                </c:pt>
                <c:pt idx="930">
                  <c:v>39310.44</c:v>
                </c:pt>
                <c:pt idx="931">
                  <c:v>39351.69</c:v>
                </c:pt>
                <c:pt idx="932">
                  <c:v>39389.879999999997</c:v>
                </c:pt>
                <c:pt idx="933">
                  <c:v>39431.339999999997</c:v>
                </c:pt>
                <c:pt idx="934">
                  <c:v>39471.800000000003</c:v>
                </c:pt>
                <c:pt idx="935">
                  <c:v>39510.410000000003</c:v>
                </c:pt>
                <c:pt idx="936">
                  <c:v>39551.74</c:v>
                </c:pt>
                <c:pt idx="937">
                  <c:v>39589.85</c:v>
                </c:pt>
                <c:pt idx="938">
                  <c:v>39631.589999999997</c:v>
                </c:pt>
                <c:pt idx="939">
                  <c:v>39671.57</c:v>
                </c:pt>
                <c:pt idx="940">
                  <c:v>39711.67</c:v>
                </c:pt>
                <c:pt idx="941">
                  <c:v>39721.85</c:v>
                </c:pt>
                <c:pt idx="942">
                  <c:v>39743.07</c:v>
                </c:pt>
                <c:pt idx="943">
                  <c:v>39753.96</c:v>
                </c:pt>
                <c:pt idx="944">
                  <c:v>39775.11</c:v>
                </c:pt>
                <c:pt idx="945">
                  <c:v>39786.19</c:v>
                </c:pt>
                <c:pt idx="946">
                  <c:v>39807.440000000002</c:v>
                </c:pt>
                <c:pt idx="947">
                  <c:v>39818.36</c:v>
                </c:pt>
                <c:pt idx="948">
                  <c:v>39829.279999999999</c:v>
                </c:pt>
                <c:pt idx="949">
                  <c:v>39851.230000000003</c:v>
                </c:pt>
                <c:pt idx="950">
                  <c:v>39862.199999999997</c:v>
                </c:pt>
                <c:pt idx="951">
                  <c:v>39883.269999999997</c:v>
                </c:pt>
                <c:pt idx="952">
                  <c:v>39894.730000000003</c:v>
                </c:pt>
                <c:pt idx="953">
                  <c:v>39915.620000000003</c:v>
                </c:pt>
                <c:pt idx="954">
                  <c:v>39947.199999999997</c:v>
                </c:pt>
                <c:pt idx="955">
                  <c:v>39968.92</c:v>
                </c:pt>
                <c:pt idx="956">
                  <c:v>39990.19</c:v>
                </c:pt>
                <c:pt idx="957">
                  <c:v>40000.449999999997</c:v>
                </c:pt>
                <c:pt idx="958">
                  <c:v>40039.760000000002</c:v>
                </c:pt>
                <c:pt idx="959">
                  <c:v>40090.53</c:v>
                </c:pt>
                <c:pt idx="960">
                  <c:v>40140.17</c:v>
                </c:pt>
                <c:pt idx="961">
                  <c:v>40190.589999999997</c:v>
                </c:pt>
                <c:pt idx="962">
                  <c:v>40239.89</c:v>
                </c:pt>
                <c:pt idx="963">
                  <c:v>40289.85</c:v>
                </c:pt>
                <c:pt idx="964">
                  <c:v>40341.089999999997</c:v>
                </c:pt>
                <c:pt idx="965">
                  <c:v>40377.69</c:v>
                </c:pt>
                <c:pt idx="966">
                  <c:v>40439.61</c:v>
                </c:pt>
                <c:pt idx="967">
                  <c:v>40490.129999999997</c:v>
                </c:pt>
                <c:pt idx="968">
                  <c:v>40541.4</c:v>
                </c:pt>
                <c:pt idx="969">
                  <c:v>40578.449999999997</c:v>
                </c:pt>
                <c:pt idx="970">
                  <c:v>40639.93</c:v>
                </c:pt>
                <c:pt idx="971">
                  <c:v>40690.44</c:v>
                </c:pt>
                <c:pt idx="972">
                  <c:v>40734.660000000003</c:v>
                </c:pt>
                <c:pt idx="973">
                  <c:v>40787.769999999997</c:v>
                </c:pt>
                <c:pt idx="974">
                  <c:v>40835.199999999997</c:v>
                </c:pt>
                <c:pt idx="975">
                  <c:v>40882.800000000003</c:v>
                </c:pt>
                <c:pt idx="976">
                  <c:v>40923.29</c:v>
                </c:pt>
                <c:pt idx="977">
                  <c:v>40970.67</c:v>
                </c:pt>
                <c:pt idx="978">
                  <c:v>41007.17</c:v>
                </c:pt>
                <c:pt idx="979">
                  <c:v>41056.089999999997</c:v>
                </c:pt>
                <c:pt idx="980">
                  <c:v>41094.44</c:v>
                </c:pt>
                <c:pt idx="981">
                  <c:v>41139.94</c:v>
                </c:pt>
                <c:pt idx="982">
                  <c:v>41189.279999999999</c:v>
                </c:pt>
                <c:pt idx="983">
                  <c:v>41239.71</c:v>
                </c:pt>
                <c:pt idx="984">
                  <c:v>41289.879999999997</c:v>
                </c:pt>
                <c:pt idx="985">
                  <c:v>41340.17</c:v>
                </c:pt>
                <c:pt idx="986">
                  <c:v>41389.71</c:v>
                </c:pt>
                <c:pt idx="987">
                  <c:v>41432.28</c:v>
                </c:pt>
                <c:pt idx="988">
                  <c:v>41472.86</c:v>
                </c:pt>
                <c:pt idx="989">
                  <c:v>41523.129999999997</c:v>
                </c:pt>
                <c:pt idx="990">
                  <c:v>41573.370000000003</c:v>
                </c:pt>
                <c:pt idx="991">
                  <c:v>41613.42</c:v>
                </c:pt>
                <c:pt idx="992">
                  <c:v>41656.639999999999</c:v>
                </c:pt>
                <c:pt idx="993">
                  <c:v>41706.58</c:v>
                </c:pt>
                <c:pt idx="994">
                  <c:v>41744.339999999997</c:v>
                </c:pt>
                <c:pt idx="995">
                  <c:v>41784.14</c:v>
                </c:pt>
                <c:pt idx="996">
                  <c:v>41823.050000000003</c:v>
                </c:pt>
                <c:pt idx="997">
                  <c:v>41872.83</c:v>
                </c:pt>
                <c:pt idx="998">
                  <c:v>41912.57</c:v>
                </c:pt>
                <c:pt idx="999">
                  <c:v>41956.3</c:v>
                </c:pt>
                <c:pt idx="1000">
                  <c:v>42006.71</c:v>
                </c:pt>
                <c:pt idx="1001">
                  <c:v>42042.26</c:v>
                </c:pt>
                <c:pt idx="1002">
                  <c:v>42089.74</c:v>
                </c:pt>
                <c:pt idx="1003">
                  <c:v>42140.14</c:v>
                </c:pt>
                <c:pt idx="1004">
                  <c:v>42190.239999999998</c:v>
                </c:pt>
                <c:pt idx="1005">
                  <c:v>42240.29</c:v>
                </c:pt>
                <c:pt idx="1006">
                  <c:v>42290</c:v>
                </c:pt>
                <c:pt idx="1007">
                  <c:v>42339.48</c:v>
                </c:pt>
                <c:pt idx="1008">
                  <c:v>42378.61</c:v>
                </c:pt>
                <c:pt idx="1009">
                  <c:v>42455.02</c:v>
                </c:pt>
                <c:pt idx="1010">
                  <c:v>42505.86</c:v>
                </c:pt>
                <c:pt idx="1011">
                  <c:v>42556.33</c:v>
                </c:pt>
                <c:pt idx="1012">
                  <c:v>42607.39</c:v>
                </c:pt>
                <c:pt idx="1013">
                  <c:v>42658</c:v>
                </c:pt>
                <c:pt idx="1014">
                  <c:v>42722.95</c:v>
                </c:pt>
                <c:pt idx="1015">
                  <c:v>42774.79</c:v>
                </c:pt>
                <c:pt idx="1016">
                  <c:v>42822.96</c:v>
                </c:pt>
                <c:pt idx="1017">
                  <c:v>42872.81</c:v>
                </c:pt>
                <c:pt idx="1018">
                  <c:v>42923.08</c:v>
                </c:pt>
                <c:pt idx="1019">
                  <c:v>42966.27</c:v>
                </c:pt>
                <c:pt idx="1020">
                  <c:v>43022.47</c:v>
                </c:pt>
                <c:pt idx="1021">
                  <c:v>43072.85</c:v>
                </c:pt>
                <c:pt idx="1022">
                  <c:v>43122.79</c:v>
                </c:pt>
                <c:pt idx="1023">
                  <c:v>43167.93</c:v>
                </c:pt>
                <c:pt idx="1024">
                  <c:v>43206.51</c:v>
                </c:pt>
                <c:pt idx="1025">
                  <c:v>43256.54</c:v>
                </c:pt>
                <c:pt idx="1026">
                  <c:v>43306.57</c:v>
                </c:pt>
                <c:pt idx="1027">
                  <c:v>43347.65</c:v>
                </c:pt>
                <c:pt idx="1028">
                  <c:v>43390.400000000001</c:v>
                </c:pt>
                <c:pt idx="1029">
                  <c:v>43439.78</c:v>
                </c:pt>
                <c:pt idx="1030">
                  <c:v>43489.23</c:v>
                </c:pt>
                <c:pt idx="1031">
                  <c:v>43539.16</c:v>
                </c:pt>
                <c:pt idx="1032">
                  <c:v>43589.39</c:v>
                </c:pt>
                <c:pt idx="1033">
                  <c:v>43639.48</c:v>
                </c:pt>
                <c:pt idx="1034">
                  <c:v>43689.75</c:v>
                </c:pt>
                <c:pt idx="1035">
                  <c:v>43739.54</c:v>
                </c:pt>
                <c:pt idx="1036">
                  <c:v>43789.62</c:v>
                </c:pt>
                <c:pt idx="1037">
                  <c:v>43839.56</c:v>
                </c:pt>
                <c:pt idx="1038">
                  <c:v>43890.29</c:v>
                </c:pt>
                <c:pt idx="1039">
                  <c:v>43939.68</c:v>
                </c:pt>
                <c:pt idx="1040">
                  <c:v>43989.8</c:v>
                </c:pt>
                <c:pt idx="1041">
                  <c:v>44039.37</c:v>
                </c:pt>
                <c:pt idx="1042">
                  <c:v>44089.06</c:v>
                </c:pt>
                <c:pt idx="1043">
                  <c:v>44139.71</c:v>
                </c:pt>
                <c:pt idx="1044">
                  <c:v>44180.9</c:v>
                </c:pt>
                <c:pt idx="1045">
                  <c:v>44222.86</c:v>
                </c:pt>
                <c:pt idx="1046">
                  <c:v>44284.12</c:v>
                </c:pt>
                <c:pt idx="1047">
                  <c:v>44339.02</c:v>
                </c:pt>
                <c:pt idx="1048">
                  <c:v>44389.43</c:v>
                </c:pt>
                <c:pt idx="1049">
                  <c:v>44439.51</c:v>
                </c:pt>
                <c:pt idx="1050">
                  <c:v>44488.72</c:v>
                </c:pt>
                <c:pt idx="1051">
                  <c:v>44539.53</c:v>
                </c:pt>
                <c:pt idx="1052">
                  <c:v>44585.08</c:v>
                </c:pt>
                <c:pt idx="1053">
                  <c:v>44639.74</c:v>
                </c:pt>
                <c:pt idx="1054">
                  <c:v>44689.53</c:v>
                </c:pt>
                <c:pt idx="1055">
                  <c:v>44717.51</c:v>
                </c:pt>
                <c:pt idx="1056">
                  <c:v>44728.14</c:v>
                </c:pt>
                <c:pt idx="1057">
                  <c:v>44742.3</c:v>
                </c:pt>
                <c:pt idx="1058">
                  <c:v>44753.25</c:v>
                </c:pt>
                <c:pt idx="1059">
                  <c:v>44775.1</c:v>
                </c:pt>
                <c:pt idx="1060">
                  <c:v>44786.06</c:v>
                </c:pt>
                <c:pt idx="1061">
                  <c:v>44806.92</c:v>
                </c:pt>
                <c:pt idx="1062">
                  <c:v>44816.97</c:v>
                </c:pt>
                <c:pt idx="1063">
                  <c:v>44838.34</c:v>
                </c:pt>
                <c:pt idx="1064">
                  <c:v>44848.480000000003</c:v>
                </c:pt>
                <c:pt idx="1065">
                  <c:v>44870.22</c:v>
                </c:pt>
                <c:pt idx="1066">
                  <c:v>44891.39</c:v>
                </c:pt>
                <c:pt idx="1067">
                  <c:v>44913.37</c:v>
                </c:pt>
                <c:pt idx="1068">
                  <c:v>44945.43</c:v>
                </c:pt>
                <c:pt idx="1069">
                  <c:v>44956.47</c:v>
                </c:pt>
                <c:pt idx="1070">
                  <c:v>44977.66</c:v>
                </c:pt>
                <c:pt idx="1071">
                  <c:v>45009.59</c:v>
                </c:pt>
                <c:pt idx="1072">
                  <c:v>45034.25</c:v>
                </c:pt>
                <c:pt idx="1073">
                  <c:v>45073.51</c:v>
                </c:pt>
                <c:pt idx="1074">
                  <c:v>45121.9</c:v>
                </c:pt>
                <c:pt idx="1075">
                  <c:v>45156.74</c:v>
                </c:pt>
                <c:pt idx="1076">
                  <c:v>45206.05</c:v>
                </c:pt>
                <c:pt idx="1077">
                  <c:v>45237.42</c:v>
                </c:pt>
                <c:pt idx="1078">
                  <c:v>45289.31</c:v>
                </c:pt>
                <c:pt idx="1079">
                  <c:v>45339.56</c:v>
                </c:pt>
                <c:pt idx="1080">
                  <c:v>45389.599999999999</c:v>
                </c:pt>
                <c:pt idx="1081">
                  <c:v>45439.39</c:v>
                </c:pt>
                <c:pt idx="1082">
                  <c:v>45499.23</c:v>
                </c:pt>
                <c:pt idx="1083">
                  <c:v>45556.31</c:v>
                </c:pt>
                <c:pt idx="1084">
                  <c:v>45619.85</c:v>
                </c:pt>
                <c:pt idx="1085">
                  <c:v>45672.639999999999</c:v>
                </c:pt>
                <c:pt idx="1086">
                  <c:v>45722.720000000001</c:v>
                </c:pt>
                <c:pt idx="1087">
                  <c:v>45773.25</c:v>
                </c:pt>
                <c:pt idx="1088">
                  <c:v>45822.79</c:v>
                </c:pt>
                <c:pt idx="1089">
                  <c:v>45872.69</c:v>
                </c:pt>
                <c:pt idx="1090">
                  <c:v>45908.63</c:v>
                </c:pt>
                <c:pt idx="1091">
                  <c:v>45973.07</c:v>
                </c:pt>
                <c:pt idx="1092">
                  <c:v>46022.52</c:v>
                </c:pt>
                <c:pt idx="1093">
                  <c:v>46072.51</c:v>
                </c:pt>
                <c:pt idx="1094">
                  <c:v>46122.54</c:v>
                </c:pt>
                <c:pt idx="1095">
                  <c:v>46173.1</c:v>
                </c:pt>
                <c:pt idx="1096">
                  <c:v>46222</c:v>
                </c:pt>
                <c:pt idx="1097">
                  <c:v>46272.87</c:v>
                </c:pt>
                <c:pt idx="1098">
                  <c:v>46322.67</c:v>
                </c:pt>
                <c:pt idx="1099">
                  <c:v>46374.2</c:v>
                </c:pt>
                <c:pt idx="1100">
                  <c:v>46417.81</c:v>
                </c:pt>
                <c:pt idx="1101">
                  <c:v>46455.05</c:v>
                </c:pt>
                <c:pt idx="1102">
                  <c:v>46493.89</c:v>
                </c:pt>
                <c:pt idx="1103">
                  <c:v>46538.2</c:v>
                </c:pt>
                <c:pt idx="1104">
                  <c:v>46577.23</c:v>
                </c:pt>
                <c:pt idx="1105">
                  <c:v>46619.77</c:v>
                </c:pt>
                <c:pt idx="1106">
                  <c:v>46656.68</c:v>
                </c:pt>
                <c:pt idx="1107">
                  <c:v>46700.19</c:v>
                </c:pt>
                <c:pt idx="1108">
                  <c:v>46739.21</c:v>
                </c:pt>
                <c:pt idx="1109">
                  <c:v>46780.25</c:v>
                </c:pt>
                <c:pt idx="1110">
                  <c:v>46820.51</c:v>
                </c:pt>
                <c:pt idx="1111">
                  <c:v>46859.98</c:v>
                </c:pt>
                <c:pt idx="1112">
                  <c:v>46900.24</c:v>
                </c:pt>
                <c:pt idx="1113">
                  <c:v>46938.11</c:v>
                </c:pt>
                <c:pt idx="1114">
                  <c:v>46980.1</c:v>
                </c:pt>
                <c:pt idx="1115">
                  <c:v>47020.23</c:v>
                </c:pt>
                <c:pt idx="1116">
                  <c:v>47059.839999999997</c:v>
                </c:pt>
                <c:pt idx="1117">
                  <c:v>47099.66</c:v>
                </c:pt>
                <c:pt idx="1118">
                  <c:v>47138.59</c:v>
                </c:pt>
                <c:pt idx="1119">
                  <c:v>47179.71</c:v>
                </c:pt>
                <c:pt idx="1120">
                  <c:v>47219.96</c:v>
                </c:pt>
                <c:pt idx="1121">
                  <c:v>47259.8</c:v>
                </c:pt>
                <c:pt idx="1122">
                  <c:v>47300.07</c:v>
                </c:pt>
                <c:pt idx="1123">
                  <c:v>47350.05</c:v>
                </c:pt>
                <c:pt idx="1124">
                  <c:v>47388.76</c:v>
                </c:pt>
                <c:pt idx="1125">
                  <c:v>47430.48</c:v>
                </c:pt>
                <c:pt idx="1126">
                  <c:v>47469.94</c:v>
                </c:pt>
                <c:pt idx="1127">
                  <c:v>47506.85</c:v>
                </c:pt>
                <c:pt idx="1128">
                  <c:v>47543.78</c:v>
                </c:pt>
                <c:pt idx="1129">
                  <c:v>47581.08</c:v>
                </c:pt>
                <c:pt idx="1130">
                  <c:v>47619.86</c:v>
                </c:pt>
                <c:pt idx="1131">
                  <c:v>47660.04</c:v>
                </c:pt>
                <c:pt idx="1132">
                  <c:v>47700.14</c:v>
                </c:pt>
                <c:pt idx="1133">
                  <c:v>47739.93</c:v>
                </c:pt>
                <c:pt idx="1134">
                  <c:v>47779.85</c:v>
                </c:pt>
                <c:pt idx="1135">
                  <c:v>47819.86</c:v>
                </c:pt>
                <c:pt idx="1136">
                  <c:v>47856.28</c:v>
                </c:pt>
                <c:pt idx="1137">
                  <c:v>47900.08</c:v>
                </c:pt>
                <c:pt idx="1138">
                  <c:v>47938.99</c:v>
                </c:pt>
                <c:pt idx="1139">
                  <c:v>47979.76</c:v>
                </c:pt>
                <c:pt idx="1140">
                  <c:v>48020.02</c:v>
                </c:pt>
                <c:pt idx="1141">
                  <c:v>48056.53</c:v>
                </c:pt>
                <c:pt idx="1142">
                  <c:v>48099.85</c:v>
                </c:pt>
                <c:pt idx="1143">
                  <c:v>48138.66</c:v>
                </c:pt>
                <c:pt idx="1144">
                  <c:v>48179.93</c:v>
                </c:pt>
                <c:pt idx="1145">
                  <c:v>48220</c:v>
                </c:pt>
                <c:pt idx="1146">
                  <c:v>48262.93</c:v>
                </c:pt>
                <c:pt idx="1147">
                  <c:v>48300.01</c:v>
                </c:pt>
                <c:pt idx="1148">
                  <c:v>48338.77</c:v>
                </c:pt>
                <c:pt idx="1149">
                  <c:v>48382.29</c:v>
                </c:pt>
                <c:pt idx="1150">
                  <c:v>48436.13</c:v>
                </c:pt>
                <c:pt idx="1151">
                  <c:v>48473.59</c:v>
                </c:pt>
                <c:pt idx="1152">
                  <c:v>48515.75</c:v>
                </c:pt>
                <c:pt idx="1153">
                  <c:v>48556.38</c:v>
                </c:pt>
                <c:pt idx="1154">
                  <c:v>48596.4</c:v>
                </c:pt>
                <c:pt idx="1155">
                  <c:v>48636.41</c:v>
                </c:pt>
                <c:pt idx="1156">
                  <c:v>48676.62</c:v>
                </c:pt>
                <c:pt idx="1157">
                  <c:v>48715.99</c:v>
                </c:pt>
                <c:pt idx="1158">
                  <c:v>48755.39</c:v>
                </c:pt>
                <c:pt idx="1159">
                  <c:v>48795.99</c:v>
                </c:pt>
                <c:pt idx="1160">
                  <c:v>48833.68</c:v>
                </c:pt>
                <c:pt idx="1161">
                  <c:v>48874.33</c:v>
                </c:pt>
                <c:pt idx="1162">
                  <c:v>48916.18</c:v>
                </c:pt>
                <c:pt idx="1163">
                  <c:v>48955.4</c:v>
                </c:pt>
                <c:pt idx="1164">
                  <c:v>48996.35</c:v>
                </c:pt>
                <c:pt idx="1165">
                  <c:v>49034.54</c:v>
                </c:pt>
                <c:pt idx="1166">
                  <c:v>49073.31</c:v>
                </c:pt>
                <c:pt idx="1167">
                  <c:v>49116.11</c:v>
                </c:pt>
                <c:pt idx="1168">
                  <c:v>49155.4</c:v>
                </c:pt>
                <c:pt idx="1169">
                  <c:v>49196.2</c:v>
                </c:pt>
                <c:pt idx="1170">
                  <c:v>49236.72</c:v>
                </c:pt>
                <c:pt idx="1171">
                  <c:v>49286.25</c:v>
                </c:pt>
                <c:pt idx="1172">
                  <c:v>49326.28</c:v>
                </c:pt>
                <c:pt idx="1173">
                  <c:v>49366.23</c:v>
                </c:pt>
                <c:pt idx="1174">
                  <c:v>49405.18</c:v>
                </c:pt>
                <c:pt idx="1175">
                  <c:v>49446.04</c:v>
                </c:pt>
                <c:pt idx="1176">
                  <c:v>49486.34</c:v>
                </c:pt>
                <c:pt idx="1177">
                  <c:v>49523.360000000001</c:v>
                </c:pt>
                <c:pt idx="1178">
                  <c:v>49565.97</c:v>
                </c:pt>
                <c:pt idx="1179">
                  <c:v>49605.18</c:v>
                </c:pt>
                <c:pt idx="1180">
                  <c:v>49646.25</c:v>
                </c:pt>
                <c:pt idx="1181">
                  <c:v>49686.239999999998</c:v>
                </c:pt>
                <c:pt idx="1182">
                  <c:v>49723.66</c:v>
                </c:pt>
                <c:pt idx="1183">
                  <c:v>49745.58</c:v>
                </c:pt>
                <c:pt idx="1184">
                  <c:v>49766.73</c:v>
                </c:pt>
                <c:pt idx="1185">
                  <c:v>49787.85</c:v>
                </c:pt>
                <c:pt idx="1186">
                  <c:v>49798.02</c:v>
                </c:pt>
                <c:pt idx="1187">
                  <c:v>49819.38</c:v>
                </c:pt>
                <c:pt idx="1188">
                  <c:v>49849.98</c:v>
                </c:pt>
                <c:pt idx="1189">
                  <c:v>49860.84</c:v>
                </c:pt>
                <c:pt idx="1190">
                  <c:v>49882.239999999998</c:v>
                </c:pt>
                <c:pt idx="1191">
                  <c:v>49892.81</c:v>
                </c:pt>
                <c:pt idx="1192">
                  <c:v>49914.82</c:v>
                </c:pt>
                <c:pt idx="1193">
                  <c:v>49924.49</c:v>
                </c:pt>
                <c:pt idx="1194">
                  <c:v>49944.93</c:v>
                </c:pt>
                <c:pt idx="1195">
                  <c:v>49977.33</c:v>
                </c:pt>
                <c:pt idx="1196">
                  <c:v>50008.54</c:v>
                </c:pt>
                <c:pt idx="1197">
                  <c:v>50033.84</c:v>
                </c:pt>
                <c:pt idx="1198">
                  <c:v>50072.29</c:v>
                </c:pt>
                <c:pt idx="1199">
                  <c:v>50116.25</c:v>
                </c:pt>
                <c:pt idx="1200">
                  <c:v>50155.31</c:v>
                </c:pt>
                <c:pt idx="1201">
                  <c:v>50195.99</c:v>
                </c:pt>
                <c:pt idx="1202">
                  <c:v>50235.68</c:v>
                </c:pt>
                <c:pt idx="1203">
                  <c:v>50273.57</c:v>
                </c:pt>
                <c:pt idx="1204">
                  <c:v>50316.36</c:v>
                </c:pt>
                <c:pt idx="1205">
                  <c:v>50355.31</c:v>
                </c:pt>
                <c:pt idx="1206">
                  <c:v>50396.32</c:v>
                </c:pt>
                <c:pt idx="1207">
                  <c:v>50435.040000000001</c:v>
                </c:pt>
                <c:pt idx="1208">
                  <c:v>50476.07</c:v>
                </c:pt>
                <c:pt idx="1209">
                  <c:v>50516.51</c:v>
                </c:pt>
                <c:pt idx="1210">
                  <c:v>50555.13</c:v>
                </c:pt>
                <c:pt idx="1211">
                  <c:v>50596.04</c:v>
                </c:pt>
                <c:pt idx="1212">
                  <c:v>50635.49</c:v>
                </c:pt>
                <c:pt idx="1213">
                  <c:v>50676.05</c:v>
                </c:pt>
                <c:pt idx="1214">
                  <c:v>50716.01</c:v>
                </c:pt>
                <c:pt idx="1215">
                  <c:v>50755.08</c:v>
                </c:pt>
                <c:pt idx="1216">
                  <c:v>50796.29</c:v>
                </c:pt>
                <c:pt idx="1217">
                  <c:v>50835.91</c:v>
                </c:pt>
                <c:pt idx="1218">
                  <c:v>50873.39</c:v>
                </c:pt>
                <c:pt idx="1219">
                  <c:v>50922.06</c:v>
                </c:pt>
                <c:pt idx="1220">
                  <c:v>50971.69</c:v>
                </c:pt>
                <c:pt idx="1221">
                  <c:v>51021.94</c:v>
                </c:pt>
                <c:pt idx="1222">
                  <c:v>51071.89</c:v>
                </c:pt>
                <c:pt idx="1223">
                  <c:v>51129.93</c:v>
                </c:pt>
                <c:pt idx="1224">
                  <c:v>51188.31</c:v>
                </c:pt>
                <c:pt idx="1225">
                  <c:v>51238.879999999997</c:v>
                </c:pt>
                <c:pt idx="1226">
                  <c:v>51289.64</c:v>
                </c:pt>
                <c:pt idx="1227">
                  <c:v>51338.74</c:v>
                </c:pt>
                <c:pt idx="1228">
                  <c:v>51388.77</c:v>
                </c:pt>
                <c:pt idx="1229">
                  <c:v>51455.27</c:v>
                </c:pt>
                <c:pt idx="1230">
                  <c:v>51505.37</c:v>
                </c:pt>
                <c:pt idx="1231">
                  <c:v>51548.38</c:v>
                </c:pt>
                <c:pt idx="1232">
                  <c:v>51596.78</c:v>
                </c:pt>
                <c:pt idx="1233">
                  <c:v>51638.95</c:v>
                </c:pt>
                <c:pt idx="1234">
                  <c:v>51689.73</c:v>
                </c:pt>
                <c:pt idx="1235">
                  <c:v>51730.76</c:v>
                </c:pt>
                <c:pt idx="1236">
                  <c:v>51788.76</c:v>
                </c:pt>
                <c:pt idx="1237">
                  <c:v>51838.68</c:v>
                </c:pt>
                <c:pt idx="1238">
                  <c:v>51888.71</c:v>
                </c:pt>
                <c:pt idx="1239">
                  <c:v>51931.14</c:v>
                </c:pt>
                <c:pt idx="1240">
                  <c:v>51988.08</c:v>
                </c:pt>
                <c:pt idx="1241">
                  <c:v>52030.9</c:v>
                </c:pt>
                <c:pt idx="1242">
                  <c:v>52076.71</c:v>
                </c:pt>
                <c:pt idx="1243">
                  <c:v>52121.24</c:v>
                </c:pt>
                <c:pt idx="1244">
                  <c:v>52162.05</c:v>
                </c:pt>
                <c:pt idx="1245">
                  <c:v>52198.36</c:v>
                </c:pt>
                <c:pt idx="1246">
                  <c:v>52238.95</c:v>
                </c:pt>
                <c:pt idx="1247">
                  <c:v>52277.120000000003</c:v>
                </c:pt>
                <c:pt idx="1248">
                  <c:v>52321.65</c:v>
                </c:pt>
                <c:pt idx="1249">
                  <c:v>52371.47</c:v>
                </c:pt>
                <c:pt idx="1250">
                  <c:v>52421.96</c:v>
                </c:pt>
                <c:pt idx="1251">
                  <c:v>52469.96</c:v>
                </c:pt>
                <c:pt idx="1252">
                  <c:v>52521.37</c:v>
                </c:pt>
                <c:pt idx="1253">
                  <c:v>52571.17</c:v>
                </c:pt>
                <c:pt idx="1254">
                  <c:v>52619.42</c:v>
                </c:pt>
                <c:pt idx="1255">
                  <c:v>52655.92</c:v>
                </c:pt>
                <c:pt idx="1256">
                  <c:v>52707.44</c:v>
                </c:pt>
                <c:pt idx="1257">
                  <c:v>52754.57</c:v>
                </c:pt>
                <c:pt idx="1258">
                  <c:v>52805.11</c:v>
                </c:pt>
                <c:pt idx="1259">
                  <c:v>52850.85</c:v>
                </c:pt>
                <c:pt idx="1260">
                  <c:v>52905.17</c:v>
                </c:pt>
                <c:pt idx="1261">
                  <c:v>52955.24</c:v>
                </c:pt>
                <c:pt idx="1262">
                  <c:v>53006.38</c:v>
                </c:pt>
                <c:pt idx="1263">
                  <c:v>53051.65</c:v>
                </c:pt>
                <c:pt idx="1264">
                  <c:v>53088.77</c:v>
                </c:pt>
                <c:pt idx="1265">
                  <c:v>53138.01</c:v>
                </c:pt>
                <c:pt idx="1266">
                  <c:v>53189.37</c:v>
                </c:pt>
                <c:pt idx="1267">
                  <c:v>53239.8</c:v>
                </c:pt>
                <c:pt idx="1268">
                  <c:v>53288.39</c:v>
                </c:pt>
                <c:pt idx="1269">
                  <c:v>53347.98</c:v>
                </c:pt>
                <c:pt idx="1270">
                  <c:v>53405.54</c:v>
                </c:pt>
                <c:pt idx="1271">
                  <c:v>53462.8</c:v>
                </c:pt>
                <c:pt idx="1272">
                  <c:v>53505.120000000003</c:v>
                </c:pt>
                <c:pt idx="1273">
                  <c:v>53554.61</c:v>
                </c:pt>
                <c:pt idx="1274">
                  <c:v>53591.53</c:v>
                </c:pt>
                <c:pt idx="1275">
                  <c:v>53638.36</c:v>
                </c:pt>
                <c:pt idx="1276">
                  <c:v>53688.54</c:v>
                </c:pt>
                <c:pt idx="1277">
                  <c:v>53735.9</c:v>
                </c:pt>
                <c:pt idx="1278">
                  <c:v>53788.1</c:v>
                </c:pt>
                <c:pt idx="1279">
                  <c:v>53836.39</c:v>
                </c:pt>
                <c:pt idx="1280">
                  <c:v>53887.78</c:v>
                </c:pt>
                <c:pt idx="1281">
                  <c:v>53936.7</c:v>
                </c:pt>
                <c:pt idx="1282">
                  <c:v>53987.76</c:v>
                </c:pt>
                <c:pt idx="1283">
                  <c:v>54034.58</c:v>
                </c:pt>
                <c:pt idx="1284">
                  <c:v>54071.25</c:v>
                </c:pt>
                <c:pt idx="1285">
                  <c:v>54121.35</c:v>
                </c:pt>
                <c:pt idx="1286">
                  <c:v>54171.63</c:v>
                </c:pt>
                <c:pt idx="1287">
                  <c:v>54221.41</c:v>
                </c:pt>
                <c:pt idx="1288">
                  <c:v>54271.199999999997</c:v>
                </c:pt>
                <c:pt idx="1289">
                  <c:v>54313.89</c:v>
                </c:pt>
                <c:pt idx="1290">
                  <c:v>54354.14</c:v>
                </c:pt>
                <c:pt idx="1291">
                  <c:v>54390.080000000002</c:v>
                </c:pt>
                <c:pt idx="1292">
                  <c:v>54439.4</c:v>
                </c:pt>
                <c:pt idx="1293">
                  <c:v>54488.480000000003</c:v>
                </c:pt>
                <c:pt idx="1294">
                  <c:v>54537.98</c:v>
                </c:pt>
                <c:pt idx="1295">
                  <c:v>54588.04</c:v>
                </c:pt>
                <c:pt idx="1296">
                  <c:v>54637.68</c:v>
                </c:pt>
                <c:pt idx="1297">
                  <c:v>54681.42</c:v>
                </c:pt>
                <c:pt idx="1298">
                  <c:v>54736.24</c:v>
                </c:pt>
                <c:pt idx="1299">
                  <c:v>54756.42</c:v>
                </c:pt>
                <c:pt idx="1300">
                  <c:v>54789.36</c:v>
                </c:pt>
                <c:pt idx="1301">
                  <c:v>54819.91</c:v>
                </c:pt>
                <c:pt idx="1302">
                  <c:v>54830.62</c:v>
                </c:pt>
                <c:pt idx="1303">
                  <c:v>54849.88</c:v>
                </c:pt>
                <c:pt idx="1304">
                  <c:v>54881.99</c:v>
                </c:pt>
                <c:pt idx="1305">
                  <c:v>54892.94</c:v>
                </c:pt>
                <c:pt idx="1306">
                  <c:v>54914.05</c:v>
                </c:pt>
                <c:pt idx="1307">
                  <c:v>54924.79</c:v>
                </c:pt>
                <c:pt idx="1308">
                  <c:v>54946.67</c:v>
                </c:pt>
                <c:pt idx="1309">
                  <c:v>54957.56</c:v>
                </c:pt>
                <c:pt idx="1310">
                  <c:v>54978.45</c:v>
                </c:pt>
                <c:pt idx="1311">
                  <c:v>54988.9</c:v>
                </c:pt>
                <c:pt idx="1312">
                  <c:v>55010.39</c:v>
                </c:pt>
                <c:pt idx="1313">
                  <c:v>55020.6</c:v>
                </c:pt>
                <c:pt idx="1314">
                  <c:v>55042.32</c:v>
                </c:pt>
                <c:pt idx="1315">
                  <c:v>55082.52</c:v>
                </c:pt>
                <c:pt idx="1316">
                  <c:v>55120.77</c:v>
                </c:pt>
                <c:pt idx="1317">
                  <c:v>55155.54</c:v>
                </c:pt>
                <c:pt idx="1318">
                  <c:v>55201.43</c:v>
                </c:pt>
                <c:pt idx="1319">
                  <c:v>55237.49</c:v>
                </c:pt>
                <c:pt idx="1320">
                  <c:v>55281.49</c:v>
                </c:pt>
                <c:pt idx="1321">
                  <c:v>55321.3</c:v>
                </c:pt>
                <c:pt idx="1322">
                  <c:v>55361.35</c:v>
                </c:pt>
                <c:pt idx="1323">
                  <c:v>55401</c:v>
                </c:pt>
                <c:pt idx="1324">
                  <c:v>55439.05</c:v>
                </c:pt>
                <c:pt idx="1325">
                  <c:v>55481.31</c:v>
                </c:pt>
                <c:pt idx="1326">
                  <c:v>55521.33</c:v>
                </c:pt>
                <c:pt idx="1327">
                  <c:v>55561.41</c:v>
                </c:pt>
                <c:pt idx="1328">
                  <c:v>55600.99</c:v>
                </c:pt>
                <c:pt idx="1329">
                  <c:v>55639.25</c:v>
                </c:pt>
                <c:pt idx="1330">
                  <c:v>55681.04</c:v>
                </c:pt>
                <c:pt idx="1331">
                  <c:v>55721.16</c:v>
                </c:pt>
                <c:pt idx="1332">
                  <c:v>55760.95</c:v>
                </c:pt>
                <c:pt idx="1333">
                  <c:v>55801.11</c:v>
                </c:pt>
                <c:pt idx="1334">
                  <c:v>55839.199999999997</c:v>
                </c:pt>
                <c:pt idx="1335">
                  <c:v>55881.17</c:v>
                </c:pt>
                <c:pt idx="1336">
                  <c:v>55921.120000000003</c:v>
                </c:pt>
                <c:pt idx="1337">
                  <c:v>55961.37</c:v>
                </c:pt>
                <c:pt idx="1338">
                  <c:v>56001.18</c:v>
                </c:pt>
                <c:pt idx="1339">
                  <c:v>56038.71</c:v>
                </c:pt>
                <c:pt idx="1340">
                  <c:v>56080.959999999999</c:v>
                </c:pt>
                <c:pt idx="1341">
                  <c:v>56120.76</c:v>
                </c:pt>
                <c:pt idx="1342">
                  <c:v>56161.33</c:v>
                </c:pt>
                <c:pt idx="1343">
                  <c:v>56201.13</c:v>
                </c:pt>
                <c:pt idx="1344">
                  <c:v>56238.94</c:v>
                </c:pt>
                <c:pt idx="1345">
                  <c:v>56280.93</c:v>
                </c:pt>
                <c:pt idx="1346">
                  <c:v>56320.94</c:v>
                </c:pt>
                <c:pt idx="1347">
                  <c:v>56361.36</c:v>
                </c:pt>
                <c:pt idx="1348">
                  <c:v>56401.11</c:v>
                </c:pt>
                <c:pt idx="1349">
                  <c:v>56438.2</c:v>
                </c:pt>
                <c:pt idx="1350">
                  <c:v>56479.79</c:v>
                </c:pt>
                <c:pt idx="1351">
                  <c:v>56520.86</c:v>
                </c:pt>
                <c:pt idx="1352">
                  <c:v>56561.37</c:v>
                </c:pt>
                <c:pt idx="1353">
                  <c:v>56600.82</c:v>
                </c:pt>
                <c:pt idx="1354">
                  <c:v>56639</c:v>
                </c:pt>
                <c:pt idx="1355">
                  <c:v>56680.95</c:v>
                </c:pt>
                <c:pt idx="1356">
                  <c:v>56718.94</c:v>
                </c:pt>
                <c:pt idx="1357">
                  <c:v>56755.19</c:v>
                </c:pt>
                <c:pt idx="1358">
                  <c:v>56792.34</c:v>
                </c:pt>
                <c:pt idx="1359">
                  <c:v>56831.02</c:v>
                </c:pt>
                <c:pt idx="1360">
                  <c:v>56871.23</c:v>
                </c:pt>
                <c:pt idx="1361">
                  <c:v>56911.34</c:v>
                </c:pt>
                <c:pt idx="1362">
                  <c:v>56950.71</c:v>
                </c:pt>
                <c:pt idx="1363">
                  <c:v>56989.279999999999</c:v>
                </c:pt>
                <c:pt idx="1364">
                  <c:v>57031.42</c:v>
                </c:pt>
                <c:pt idx="1365">
                  <c:v>57070.67</c:v>
                </c:pt>
                <c:pt idx="1366">
                  <c:v>57111.08</c:v>
                </c:pt>
                <c:pt idx="1367">
                  <c:v>57150.8</c:v>
                </c:pt>
                <c:pt idx="1368">
                  <c:v>57188.95</c:v>
                </c:pt>
                <c:pt idx="1369">
                  <c:v>57231.5</c:v>
                </c:pt>
                <c:pt idx="1370">
                  <c:v>57269.59</c:v>
                </c:pt>
                <c:pt idx="1371">
                  <c:v>57311.39</c:v>
                </c:pt>
                <c:pt idx="1372">
                  <c:v>57350.64</c:v>
                </c:pt>
                <c:pt idx="1373">
                  <c:v>57388.02</c:v>
                </c:pt>
                <c:pt idx="1374">
                  <c:v>57424.11</c:v>
                </c:pt>
                <c:pt idx="1375">
                  <c:v>57463.56</c:v>
                </c:pt>
                <c:pt idx="1376">
                  <c:v>57503.77</c:v>
                </c:pt>
                <c:pt idx="1377">
                  <c:v>57544.53</c:v>
                </c:pt>
                <c:pt idx="1378">
                  <c:v>57583.97</c:v>
                </c:pt>
                <c:pt idx="1379">
                  <c:v>57621.87</c:v>
                </c:pt>
                <c:pt idx="1380">
                  <c:v>57664.32</c:v>
                </c:pt>
                <c:pt idx="1381">
                  <c:v>57704.15</c:v>
                </c:pt>
                <c:pt idx="1382">
                  <c:v>57741.02</c:v>
                </c:pt>
                <c:pt idx="1383">
                  <c:v>57791.88</c:v>
                </c:pt>
                <c:pt idx="1384">
                  <c:v>57834.04</c:v>
                </c:pt>
                <c:pt idx="1385">
                  <c:v>57872.31</c:v>
                </c:pt>
                <c:pt idx="1386">
                  <c:v>57913.58</c:v>
                </c:pt>
                <c:pt idx="1387">
                  <c:v>57954.11</c:v>
                </c:pt>
                <c:pt idx="1388">
                  <c:v>57994.02</c:v>
                </c:pt>
                <c:pt idx="1389">
                  <c:v>58034.42</c:v>
                </c:pt>
                <c:pt idx="1390">
                  <c:v>58071.24</c:v>
                </c:pt>
                <c:pt idx="1391">
                  <c:v>58114.2</c:v>
                </c:pt>
                <c:pt idx="1392">
                  <c:v>58154.09</c:v>
                </c:pt>
                <c:pt idx="1393">
                  <c:v>58192.84</c:v>
                </c:pt>
                <c:pt idx="1394">
                  <c:v>58234.33</c:v>
                </c:pt>
                <c:pt idx="1395">
                  <c:v>58272.02</c:v>
                </c:pt>
                <c:pt idx="1396">
                  <c:v>58314.06</c:v>
                </c:pt>
                <c:pt idx="1397">
                  <c:v>58354.31</c:v>
                </c:pt>
                <c:pt idx="1398">
                  <c:v>58394.16</c:v>
                </c:pt>
                <c:pt idx="1399">
                  <c:v>58434.14</c:v>
                </c:pt>
                <c:pt idx="1400">
                  <c:v>58472.04</c:v>
                </c:pt>
                <c:pt idx="1401">
                  <c:v>58514.32</c:v>
                </c:pt>
                <c:pt idx="1402">
                  <c:v>58553.8</c:v>
                </c:pt>
                <c:pt idx="1403">
                  <c:v>58594.17</c:v>
                </c:pt>
                <c:pt idx="1404">
                  <c:v>58634.13</c:v>
                </c:pt>
                <c:pt idx="1405">
                  <c:v>58671.92</c:v>
                </c:pt>
                <c:pt idx="1406">
                  <c:v>58714.21</c:v>
                </c:pt>
                <c:pt idx="1407">
                  <c:v>58753.67</c:v>
                </c:pt>
                <c:pt idx="1408">
                  <c:v>58793.97</c:v>
                </c:pt>
                <c:pt idx="1409">
                  <c:v>58834.03</c:v>
                </c:pt>
                <c:pt idx="1410">
                  <c:v>58872.07</c:v>
                </c:pt>
                <c:pt idx="1411">
                  <c:v>58920.75</c:v>
                </c:pt>
                <c:pt idx="1412">
                  <c:v>58964.08</c:v>
                </c:pt>
                <c:pt idx="1413">
                  <c:v>59004.07</c:v>
                </c:pt>
                <c:pt idx="1414">
                  <c:v>59040.6</c:v>
                </c:pt>
                <c:pt idx="1415">
                  <c:v>59082.58</c:v>
                </c:pt>
                <c:pt idx="1416">
                  <c:v>59121.440000000002</c:v>
                </c:pt>
                <c:pt idx="1417">
                  <c:v>59164.03</c:v>
                </c:pt>
                <c:pt idx="1418">
                  <c:v>59203.87</c:v>
                </c:pt>
                <c:pt idx="1419">
                  <c:v>59243.57</c:v>
                </c:pt>
                <c:pt idx="1420">
                  <c:v>59284.17</c:v>
                </c:pt>
                <c:pt idx="1421">
                  <c:v>59321.67</c:v>
                </c:pt>
                <c:pt idx="1422">
                  <c:v>59364.17</c:v>
                </c:pt>
                <c:pt idx="1423">
                  <c:v>59403.87</c:v>
                </c:pt>
                <c:pt idx="1424">
                  <c:v>59440</c:v>
                </c:pt>
                <c:pt idx="1425">
                  <c:v>59484.07</c:v>
                </c:pt>
                <c:pt idx="1426">
                  <c:v>59521.59</c:v>
                </c:pt>
                <c:pt idx="1427">
                  <c:v>59564.27</c:v>
                </c:pt>
                <c:pt idx="1428">
                  <c:v>59603.74</c:v>
                </c:pt>
                <c:pt idx="1429">
                  <c:v>59640.77</c:v>
                </c:pt>
                <c:pt idx="1430">
                  <c:v>59684.12</c:v>
                </c:pt>
                <c:pt idx="1431">
                  <c:v>59720.7</c:v>
                </c:pt>
                <c:pt idx="1432">
                  <c:v>59743.81</c:v>
                </c:pt>
                <c:pt idx="1433">
                  <c:v>59753.81</c:v>
                </c:pt>
                <c:pt idx="1434">
                  <c:v>59772.11</c:v>
                </c:pt>
                <c:pt idx="1435">
                  <c:v>59803.19</c:v>
                </c:pt>
                <c:pt idx="1436">
                  <c:v>59834.42</c:v>
                </c:pt>
                <c:pt idx="1437">
                  <c:v>59844.5</c:v>
                </c:pt>
                <c:pt idx="1438">
                  <c:v>59865.599999999999</c:v>
                </c:pt>
                <c:pt idx="1439">
                  <c:v>59875.63</c:v>
                </c:pt>
                <c:pt idx="1440">
                  <c:v>59896.6</c:v>
                </c:pt>
                <c:pt idx="1441">
                  <c:v>59907.65</c:v>
                </c:pt>
                <c:pt idx="1442">
                  <c:v>59929.29</c:v>
                </c:pt>
                <c:pt idx="1443">
                  <c:v>59940.19</c:v>
                </c:pt>
                <c:pt idx="1444">
                  <c:v>59962.26</c:v>
                </c:pt>
                <c:pt idx="1445">
                  <c:v>59973.23</c:v>
                </c:pt>
                <c:pt idx="1446">
                  <c:v>59995.21</c:v>
                </c:pt>
                <c:pt idx="1447">
                  <c:v>60005.74</c:v>
                </c:pt>
                <c:pt idx="1448">
                  <c:v>60016.76</c:v>
                </c:pt>
                <c:pt idx="1449">
                  <c:v>60037.82</c:v>
                </c:pt>
                <c:pt idx="1450">
                  <c:v>60088.95</c:v>
                </c:pt>
                <c:pt idx="1451">
                  <c:v>60137.45</c:v>
                </c:pt>
                <c:pt idx="1452">
                  <c:v>60187.42</c:v>
                </c:pt>
                <c:pt idx="1453">
                  <c:v>60237.58</c:v>
                </c:pt>
                <c:pt idx="1454">
                  <c:v>60288.09</c:v>
                </c:pt>
                <c:pt idx="1455">
                  <c:v>60337.59</c:v>
                </c:pt>
                <c:pt idx="1456">
                  <c:v>60387.89</c:v>
                </c:pt>
                <c:pt idx="1457">
                  <c:v>60437.61</c:v>
                </c:pt>
                <c:pt idx="1458">
                  <c:v>60487.6</c:v>
                </c:pt>
                <c:pt idx="1459">
                  <c:v>60537.52</c:v>
                </c:pt>
                <c:pt idx="1460">
                  <c:v>60603.7</c:v>
                </c:pt>
                <c:pt idx="1461">
                  <c:v>60653.74</c:v>
                </c:pt>
                <c:pt idx="1462">
                  <c:v>60711.83</c:v>
                </c:pt>
                <c:pt idx="1463">
                  <c:v>60755.41</c:v>
                </c:pt>
                <c:pt idx="1464">
                  <c:v>60818.37</c:v>
                </c:pt>
                <c:pt idx="1465">
                  <c:v>60871.16</c:v>
                </c:pt>
                <c:pt idx="1466">
                  <c:v>60918.68</c:v>
                </c:pt>
                <c:pt idx="1467">
                  <c:v>60971.05</c:v>
                </c:pt>
                <c:pt idx="1468">
                  <c:v>61018.86</c:v>
                </c:pt>
                <c:pt idx="1469">
                  <c:v>61070.05</c:v>
                </c:pt>
                <c:pt idx="1470">
                  <c:v>61119.06</c:v>
                </c:pt>
                <c:pt idx="1471">
                  <c:v>61170.66</c:v>
                </c:pt>
                <c:pt idx="1472">
                  <c:v>61219.199999999997</c:v>
                </c:pt>
                <c:pt idx="1473">
                  <c:v>61270.38</c:v>
                </c:pt>
                <c:pt idx="1474">
                  <c:v>61319.69</c:v>
                </c:pt>
                <c:pt idx="1475">
                  <c:v>61371.01</c:v>
                </c:pt>
                <c:pt idx="1476">
                  <c:v>61417.52</c:v>
                </c:pt>
                <c:pt idx="1477">
                  <c:v>61471.01</c:v>
                </c:pt>
                <c:pt idx="1478">
                  <c:v>61519.75</c:v>
                </c:pt>
                <c:pt idx="1479">
                  <c:v>61572.13</c:v>
                </c:pt>
                <c:pt idx="1480">
                  <c:v>61619.96</c:v>
                </c:pt>
                <c:pt idx="1481">
                  <c:v>61670.2</c:v>
                </c:pt>
                <c:pt idx="1482">
                  <c:v>61719.92</c:v>
                </c:pt>
                <c:pt idx="1483">
                  <c:v>61771.18</c:v>
                </c:pt>
                <c:pt idx="1484">
                  <c:v>61820.14</c:v>
                </c:pt>
                <c:pt idx="1485">
                  <c:v>61871.77</c:v>
                </c:pt>
                <c:pt idx="1486">
                  <c:v>61937.25</c:v>
                </c:pt>
                <c:pt idx="1487">
                  <c:v>61988.58</c:v>
                </c:pt>
                <c:pt idx="1488">
                  <c:v>62038.21</c:v>
                </c:pt>
                <c:pt idx="1489">
                  <c:v>62089.32</c:v>
                </c:pt>
                <c:pt idx="1490">
                  <c:v>62125.24</c:v>
                </c:pt>
                <c:pt idx="1491">
                  <c:v>62171.22</c:v>
                </c:pt>
                <c:pt idx="1492">
                  <c:v>62220.41</c:v>
                </c:pt>
                <c:pt idx="1493">
                  <c:v>62271.02</c:v>
                </c:pt>
                <c:pt idx="1494">
                  <c:v>62320.41</c:v>
                </c:pt>
                <c:pt idx="1495">
                  <c:v>62370.41</c:v>
                </c:pt>
                <c:pt idx="1496">
                  <c:v>62420.54</c:v>
                </c:pt>
                <c:pt idx="1497">
                  <c:v>62470.82</c:v>
                </c:pt>
                <c:pt idx="1498">
                  <c:v>62516.4</c:v>
                </c:pt>
                <c:pt idx="1499">
                  <c:v>62570.03</c:v>
                </c:pt>
                <c:pt idx="1500">
                  <c:v>62620.68</c:v>
                </c:pt>
                <c:pt idx="1501">
                  <c:v>62670.5</c:v>
                </c:pt>
                <c:pt idx="1502">
                  <c:v>62720.27</c:v>
                </c:pt>
                <c:pt idx="1503">
                  <c:v>62770.67</c:v>
                </c:pt>
                <c:pt idx="1504">
                  <c:v>62814.5</c:v>
                </c:pt>
                <c:pt idx="1505">
                  <c:v>62870.46</c:v>
                </c:pt>
                <c:pt idx="1506">
                  <c:v>62920.38</c:v>
                </c:pt>
                <c:pt idx="1507">
                  <c:v>62970.239999999998</c:v>
                </c:pt>
                <c:pt idx="1508">
                  <c:v>63005.45</c:v>
                </c:pt>
                <c:pt idx="1509">
                  <c:v>63070.76</c:v>
                </c:pt>
                <c:pt idx="1510">
                  <c:v>63120.43</c:v>
                </c:pt>
                <c:pt idx="1511">
                  <c:v>63170.31</c:v>
                </c:pt>
                <c:pt idx="1512">
                  <c:v>63220.24</c:v>
                </c:pt>
                <c:pt idx="1513">
                  <c:v>63270.06</c:v>
                </c:pt>
                <c:pt idx="1514">
                  <c:v>63312.75</c:v>
                </c:pt>
                <c:pt idx="1515">
                  <c:v>63369.66</c:v>
                </c:pt>
                <c:pt idx="1516">
                  <c:v>63420.62</c:v>
                </c:pt>
                <c:pt idx="1517">
                  <c:v>63470.080000000002</c:v>
                </c:pt>
                <c:pt idx="1518">
                  <c:v>63520.23</c:v>
                </c:pt>
                <c:pt idx="1519">
                  <c:v>63570.15</c:v>
                </c:pt>
                <c:pt idx="1520">
                  <c:v>63620.25</c:v>
                </c:pt>
                <c:pt idx="1521">
                  <c:v>63665.83</c:v>
                </c:pt>
                <c:pt idx="1522">
                  <c:v>63703.5</c:v>
                </c:pt>
                <c:pt idx="1523">
                  <c:v>63753.61</c:v>
                </c:pt>
                <c:pt idx="1524">
                  <c:v>63803.61</c:v>
                </c:pt>
                <c:pt idx="1525">
                  <c:v>63842</c:v>
                </c:pt>
                <c:pt idx="1526">
                  <c:v>63881.96</c:v>
                </c:pt>
                <c:pt idx="1527">
                  <c:v>63919.66</c:v>
                </c:pt>
                <c:pt idx="1528">
                  <c:v>63987.9</c:v>
                </c:pt>
                <c:pt idx="1529">
                  <c:v>64028.59</c:v>
                </c:pt>
                <c:pt idx="1530">
                  <c:v>64069.02</c:v>
                </c:pt>
                <c:pt idx="1531">
                  <c:v>64105.38</c:v>
                </c:pt>
                <c:pt idx="1532">
                  <c:v>64172.15</c:v>
                </c:pt>
                <c:pt idx="1533">
                  <c:v>64216.06</c:v>
                </c:pt>
                <c:pt idx="1534">
                  <c:v>64251.57</c:v>
                </c:pt>
                <c:pt idx="1535">
                  <c:v>64287.519999999997</c:v>
                </c:pt>
                <c:pt idx="1536">
                  <c:v>64337.89</c:v>
                </c:pt>
                <c:pt idx="1537">
                  <c:v>64376.02</c:v>
                </c:pt>
                <c:pt idx="1538">
                  <c:v>64415.56</c:v>
                </c:pt>
                <c:pt idx="1539">
                  <c:v>64453.9</c:v>
                </c:pt>
                <c:pt idx="1540">
                  <c:v>64504.959999999999</c:v>
                </c:pt>
                <c:pt idx="1541">
                  <c:v>64553.87</c:v>
                </c:pt>
                <c:pt idx="1542">
                  <c:v>64599.38</c:v>
                </c:pt>
                <c:pt idx="1543">
                  <c:v>64636.28</c:v>
                </c:pt>
                <c:pt idx="1544">
                  <c:v>64676.53</c:v>
                </c:pt>
                <c:pt idx="1545">
                  <c:v>64719.8</c:v>
                </c:pt>
                <c:pt idx="1546">
                  <c:v>64746.45</c:v>
                </c:pt>
                <c:pt idx="1547">
                  <c:v>64757.599999999999</c:v>
                </c:pt>
                <c:pt idx="1548">
                  <c:v>64789.120000000003</c:v>
                </c:pt>
                <c:pt idx="1549">
                  <c:v>64821.16</c:v>
                </c:pt>
                <c:pt idx="1550">
                  <c:v>64831.360000000001</c:v>
                </c:pt>
                <c:pt idx="1551">
                  <c:v>64853.23</c:v>
                </c:pt>
                <c:pt idx="1552">
                  <c:v>64885.25</c:v>
                </c:pt>
                <c:pt idx="1553">
                  <c:v>64896.37</c:v>
                </c:pt>
                <c:pt idx="1554">
                  <c:v>64907.16</c:v>
                </c:pt>
                <c:pt idx="1555">
                  <c:v>64928.24</c:v>
                </c:pt>
                <c:pt idx="1556">
                  <c:v>64959.38</c:v>
                </c:pt>
                <c:pt idx="1557">
                  <c:v>64990.92</c:v>
                </c:pt>
                <c:pt idx="1558">
                  <c:v>65000.99</c:v>
                </c:pt>
                <c:pt idx="1559">
                  <c:v>65021.42</c:v>
                </c:pt>
                <c:pt idx="1560">
                  <c:v>65032.32</c:v>
                </c:pt>
                <c:pt idx="1561">
                  <c:v>65069.760000000002</c:v>
                </c:pt>
                <c:pt idx="1562">
                  <c:v>65120.26</c:v>
                </c:pt>
                <c:pt idx="1563">
                  <c:v>65165.26</c:v>
                </c:pt>
                <c:pt idx="1564">
                  <c:v>65209.08</c:v>
                </c:pt>
                <c:pt idx="1565">
                  <c:v>65260.38</c:v>
                </c:pt>
                <c:pt idx="1566">
                  <c:v>65303.41</c:v>
                </c:pt>
              </c:numCache>
            </c:numRef>
          </c:xVal>
          <c:yVal>
            <c:numRef>
              <c:f>JOINT!$K$2:$K$1568</c:f>
              <c:numCache>
                <c:formatCode>General</c:formatCode>
                <c:ptCount val="156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0.24064199999999999</c:v>
                </c:pt>
                <c:pt idx="209">
                  <c:v>0.48128300000000002</c:v>
                </c:pt>
                <c:pt idx="210">
                  <c:v>0.48128300000000002</c:v>
                </c:pt>
                <c:pt idx="211">
                  <c:v>0.48128300000000002</c:v>
                </c:pt>
                <c:pt idx="212">
                  <c:v>0.48128300000000002</c:v>
                </c:pt>
                <c:pt idx="213">
                  <c:v>0.48128300000000002</c:v>
                </c:pt>
                <c:pt idx="214">
                  <c:v>0.48128300000000002</c:v>
                </c:pt>
                <c:pt idx="215">
                  <c:v>0.48128300000000002</c:v>
                </c:pt>
                <c:pt idx="216">
                  <c:v>0.48128300000000002</c:v>
                </c:pt>
                <c:pt idx="217">
                  <c:v>0.48128300000000002</c:v>
                </c:pt>
                <c:pt idx="218">
                  <c:v>0.48128300000000002</c:v>
                </c:pt>
                <c:pt idx="219">
                  <c:v>0.48128300000000002</c:v>
                </c:pt>
                <c:pt idx="220">
                  <c:v>0.48128300000000002</c:v>
                </c:pt>
                <c:pt idx="221">
                  <c:v>0.48128300000000002</c:v>
                </c:pt>
                <c:pt idx="222">
                  <c:v>0.48128300000000002</c:v>
                </c:pt>
                <c:pt idx="223">
                  <c:v>0.48128300000000002</c:v>
                </c:pt>
                <c:pt idx="224">
                  <c:v>0.48128300000000002</c:v>
                </c:pt>
                <c:pt idx="225">
                  <c:v>0.48128300000000002</c:v>
                </c:pt>
                <c:pt idx="226">
                  <c:v>0.48128300000000002</c:v>
                </c:pt>
                <c:pt idx="227">
                  <c:v>0.48128300000000002</c:v>
                </c:pt>
                <c:pt idx="228">
                  <c:v>0.48128300000000002</c:v>
                </c:pt>
                <c:pt idx="229">
                  <c:v>0.48128300000000002</c:v>
                </c:pt>
                <c:pt idx="230">
                  <c:v>0.48128300000000002</c:v>
                </c:pt>
                <c:pt idx="231">
                  <c:v>0.48128300000000002</c:v>
                </c:pt>
                <c:pt idx="232">
                  <c:v>0.48128300000000002</c:v>
                </c:pt>
                <c:pt idx="233">
                  <c:v>0.48128300000000002</c:v>
                </c:pt>
                <c:pt idx="234">
                  <c:v>0.48128300000000002</c:v>
                </c:pt>
                <c:pt idx="235">
                  <c:v>0.48128300000000002</c:v>
                </c:pt>
                <c:pt idx="236">
                  <c:v>0.48128300000000002</c:v>
                </c:pt>
                <c:pt idx="237">
                  <c:v>0.48128300000000002</c:v>
                </c:pt>
                <c:pt idx="238">
                  <c:v>0.48128300000000002</c:v>
                </c:pt>
                <c:pt idx="239">
                  <c:v>0.48128300000000002</c:v>
                </c:pt>
                <c:pt idx="240">
                  <c:v>0.48128300000000002</c:v>
                </c:pt>
                <c:pt idx="241">
                  <c:v>0.48128300000000002</c:v>
                </c:pt>
                <c:pt idx="242">
                  <c:v>0.48128300000000002</c:v>
                </c:pt>
                <c:pt idx="243">
                  <c:v>0.48128300000000002</c:v>
                </c:pt>
                <c:pt idx="244">
                  <c:v>0.48128300000000002</c:v>
                </c:pt>
                <c:pt idx="245">
                  <c:v>0.48128300000000002</c:v>
                </c:pt>
                <c:pt idx="246">
                  <c:v>0.48128300000000002</c:v>
                </c:pt>
                <c:pt idx="247">
                  <c:v>0.48128300000000002</c:v>
                </c:pt>
                <c:pt idx="248">
                  <c:v>0.48128300000000002</c:v>
                </c:pt>
                <c:pt idx="249">
                  <c:v>0.48128300000000002</c:v>
                </c:pt>
                <c:pt idx="250">
                  <c:v>0.48128300000000002</c:v>
                </c:pt>
                <c:pt idx="251">
                  <c:v>0.48128300000000002</c:v>
                </c:pt>
                <c:pt idx="252">
                  <c:v>0.48128300000000002</c:v>
                </c:pt>
                <c:pt idx="253">
                  <c:v>0.48128300000000002</c:v>
                </c:pt>
                <c:pt idx="254">
                  <c:v>0.48128300000000002</c:v>
                </c:pt>
                <c:pt idx="255">
                  <c:v>0.48128300000000002</c:v>
                </c:pt>
                <c:pt idx="256">
                  <c:v>0.48128300000000002</c:v>
                </c:pt>
                <c:pt idx="257">
                  <c:v>0.48128300000000002</c:v>
                </c:pt>
                <c:pt idx="258">
                  <c:v>0.48128300000000002</c:v>
                </c:pt>
                <c:pt idx="259">
                  <c:v>0.48128300000000002</c:v>
                </c:pt>
                <c:pt idx="260">
                  <c:v>0.48128300000000002</c:v>
                </c:pt>
                <c:pt idx="261">
                  <c:v>0.48128300000000002</c:v>
                </c:pt>
                <c:pt idx="262">
                  <c:v>0.48128300000000002</c:v>
                </c:pt>
                <c:pt idx="263">
                  <c:v>0.48128300000000002</c:v>
                </c:pt>
                <c:pt idx="264">
                  <c:v>0.48128300000000002</c:v>
                </c:pt>
                <c:pt idx="265">
                  <c:v>0.48128300000000002</c:v>
                </c:pt>
                <c:pt idx="266">
                  <c:v>0.48128300000000002</c:v>
                </c:pt>
                <c:pt idx="267">
                  <c:v>0.48128300000000002</c:v>
                </c:pt>
                <c:pt idx="268">
                  <c:v>0.48128300000000002</c:v>
                </c:pt>
                <c:pt idx="269">
                  <c:v>0.48128300000000002</c:v>
                </c:pt>
                <c:pt idx="270">
                  <c:v>0.48128300000000002</c:v>
                </c:pt>
                <c:pt idx="271">
                  <c:v>0.48128300000000002</c:v>
                </c:pt>
                <c:pt idx="272">
                  <c:v>0.48128300000000002</c:v>
                </c:pt>
                <c:pt idx="273">
                  <c:v>0.48128300000000002</c:v>
                </c:pt>
                <c:pt idx="274">
                  <c:v>0.48128300000000002</c:v>
                </c:pt>
                <c:pt idx="275">
                  <c:v>0.48128300000000002</c:v>
                </c:pt>
                <c:pt idx="276">
                  <c:v>0.48128300000000002</c:v>
                </c:pt>
                <c:pt idx="277">
                  <c:v>0.48128300000000002</c:v>
                </c:pt>
                <c:pt idx="278">
                  <c:v>0.48128300000000002</c:v>
                </c:pt>
                <c:pt idx="279">
                  <c:v>0.48128300000000002</c:v>
                </c:pt>
                <c:pt idx="280">
                  <c:v>0.48128300000000002</c:v>
                </c:pt>
                <c:pt idx="281">
                  <c:v>0.48128300000000002</c:v>
                </c:pt>
                <c:pt idx="282">
                  <c:v>0.48128300000000002</c:v>
                </c:pt>
                <c:pt idx="283">
                  <c:v>0.48128300000000002</c:v>
                </c:pt>
                <c:pt idx="284">
                  <c:v>0.48128300000000002</c:v>
                </c:pt>
                <c:pt idx="285">
                  <c:v>0.48128300000000002</c:v>
                </c:pt>
                <c:pt idx="286">
                  <c:v>0.48128300000000002</c:v>
                </c:pt>
                <c:pt idx="287">
                  <c:v>0.48128300000000002</c:v>
                </c:pt>
                <c:pt idx="288">
                  <c:v>0.48128300000000002</c:v>
                </c:pt>
                <c:pt idx="289">
                  <c:v>0.48128300000000002</c:v>
                </c:pt>
                <c:pt idx="290">
                  <c:v>0.48128300000000002</c:v>
                </c:pt>
                <c:pt idx="291">
                  <c:v>0.48128300000000002</c:v>
                </c:pt>
                <c:pt idx="292">
                  <c:v>0.48128300000000002</c:v>
                </c:pt>
                <c:pt idx="293">
                  <c:v>0.48128300000000002</c:v>
                </c:pt>
                <c:pt idx="294">
                  <c:v>0.48128300000000002</c:v>
                </c:pt>
                <c:pt idx="295">
                  <c:v>0.48128300000000002</c:v>
                </c:pt>
                <c:pt idx="296">
                  <c:v>0.48128300000000002</c:v>
                </c:pt>
                <c:pt idx="297">
                  <c:v>0.48128300000000002</c:v>
                </c:pt>
                <c:pt idx="298">
                  <c:v>0.48128300000000002</c:v>
                </c:pt>
                <c:pt idx="299">
                  <c:v>0.48128300000000002</c:v>
                </c:pt>
                <c:pt idx="300">
                  <c:v>0.48128300000000002</c:v>
                </c:pt>
                <c:pt idx="301">
                  <c:v>0.48128300000000002</c:v>
                </c:pt>
                <c:pt idx="302">
                  <c:v>0.48128300000000002</c:v>
                </c:pt>
                <c:pt idx="303">
                  <c:v>0.48128300000000002</c:v>
                </c:pt>
                <c:pt idx="304">
                  <c:v>0.48128300000000002</c:v>
                </c:pt>
                <c:pt idx="305">
                  <c:v>0.48128300000000002</c:v>
                </c:pt>
                <c:pt idx="306">
                  <c:v>0.48128300000000002</c:v>
                </c:pt>
                <c:pt idx="307">
                  <c:v>0.48128300000000002</c:v>
                </c:pt>
                <c:pt idx="308">
                  <c:v>0.48128300000000002</c:v>
                </c:pt>
                <c:pt idx="309">
                  <c:v>0.48128300000000002</c:v>
                </c:pt>
                <c:pt idx="310">
                  <c:v>0.48128300000000002</c:v>
                </c:pt>
                <c:pt idx="311">
                  <c:v>0.48128300000000002</c:v>
                </c:pt>
                <c:pt idx="312">
                  <c:v>0.48128300000000002</c:v>
                </c:pt>
                <c:pt idx="313">
                  <c:v>0.48128300000000002</c:v>
                </c:pt>
                <c:pt idx="314">
                  <c:v>0.48128300000000002</c:v>
                </c:pt>
                <c:pt idx="315">
                  <c:v>0.48128300000000002</c:v>
                </c:pt>
                <c:pt idx="316">
                  <c:v>0.48128300000000002</c:v>
                </c:pt>
                <c:pt idx="317">
                  <c:v>0.48128300000000002</c:v>
                </c:pt>
                <c:pt idx="318">
                  <c:v>0.48128300000000002</c:v>
                </c:pt>
                <c:pt idx="319">
                  <c:v>0.48128300000000002</c:v>
                </c:pt>
                <c:pt idx="320">
                  <c:v>0.48128300000000002</c:v>
                </c:pt>
                <c:pt idx="321">
                  <c:v>0.48128300000000002</c:v>
                </c:pt>
                <c:pt idx="322">
                  <c:v>0.48128300000000002</c:v>
                </c:pt>
                <c:pt idx="323">
                  <c:v>0.48128300000000002</c:v>
                </c:pt>
                <c:pt idx="324">
                  <c:v>0.48128300000000002</c:v>
                </c:pt>
                <c:pt idx="325">
                  <c:v>0.48128300000000002</c:v>
                </c:pt>
                <c:pt idx="326">
                  <c:v>0.48128300000000002</c:v>
                </c:pt>
                <c:pt idx="327">
                  <c:v>0.48128300000000002</c:v>
                </c:pt>
                <c:pt idx="328">
                  <c:v>0.48128300000000002</c:v>
                </c:pt>
                <c:pt idx="329">
                  <c:v>0.48128300000000002</c:v>
                </c:pt>
                <c:pt idx="330">
                  <c:v>0.48128300000000002</c:v>
                </c:pt>
                <c:pt idx="331">
                  <c:v>0.48128300000000002</c:v>
                </c:pt>
                <c:pt idx="332">
                  <c:v>0.48128300000000002</c:v>
                </c:pt>
                <c:pt idx="333">
                  <c:v>0.48128300000000002</c:v>
                </c:pt>
                <c:pt idx="334">
                  <c:v>0.48128300000000002</c:v>
                </c:pt>
                <c:pt idx="335">
                  <c:v>0.48128300000000002</c:v>
                </c:pt>
                <c:pt idx="336">
                  <c:v>0.48128300000000002</c:v>
                </c:pt>
                <c:pt idx="337">
                  <c:v>0.48128300000000002</c:v>
                </c:pt>
                <c:pt idx="338">
                  <c:v>0.48128300000000002</c:v>
                </c:pt>
                <c:pt idx="339">
                  <c:v>0.48128300000000002</c:v>
                </c:pt>
                <c:pt idx="340">
                  <c:v>0.48128300000000002</c:v>
                </c:pt>
                <c:pt idx="341">
                  <c:v>0.48128300000000002</c:v>
                </c:pt>
                <c:pt idx="342">
                  <c:v>0.48128300000000002</c:v>
                </c:pt>
                <c:pt idx="343">
                  <c:v>0.48128300000000002</c:v>
                </c:pt>
                <c:pt idx="344">
                  <c:v>0.48128300000000002</c:v>
                </c:pt>
                <c:pt idx="345">
                  <c:v>0.48128300000000002</c:v>
                </c:pt>
                <c:pt idx="346">
                  <c:v>0.48128300000000002</c:v>
                </c:pt>
                <c:pt idx="347">
                  <c:v>0.48128300000000002</c:v>
                </c:pt>
                <c:pt idx="348">
                  <c:v>0.48128300000000002</c:v>
                </c:pt>
                <c:pt idx="349">
                  <c:v>0.48128300000000002</c:v>
                </c:pt>
                <c:pt idx="350">
                  <c:v>0.48128300000000002</c:v>
                </c:pt>
                <c:pt idx="351">
                  <c:v>0.48128300000000002</c:v>
                </c:pt>
                <c:pt idx="352">
                  <c:v>0.48128300000000002</c:v>
                </c:pt>
                <c:pt idx="353">
                  <c:v>0.48128300000000002</c:v>
                </c:pt>
                <c:pt idx="354">
                  <c:v>0.48128300000000002</c:v>
                </c:pt>
                <c:pt idx="355">
                  <c:v>0.48128300000000002</c:v>
                </c:pt>
                <c:pt idx="356">
                  <c:v>0.48128300000000002</c:v>
                </c:pt>
                <c:pt idx="357">
                  <c:v>0.48128300000000002</c:v>
                </c:pt>
                <c:pt idx="358">
                  <c:v>0.48128300000000002</c:v>
                </c:pt>
                <c:pt idx="359">
                  <c:v>0.48128300000000002</c:v>
                </c:pt>
                <c:pt idx="360">
                  <c:v>0.48128300000000002</c:v>
                </c:pt>
                <c:pt idx="361">
                  <c:v>0.48128300000000002</c:v>
                </c:pt>
                <c:pt idx="362">
                  <c:v>0.48128300000000002</c:v>
                </c:pt>
                <c:pt idx="363">
                  <c:v>0.48128300000000002</c:v>
                </c:pt>
                <c:pt idx="364">
                  <c:v>0.48128300000000002</c:v>
                </c:pt>
                <c:pt idx="365">
                  <c:v>0.48128300000000002</c:v>
                </c:pt>
                <c:pt idx="366">
                  <c:v>0.48128300000000002</c:v>
                </c:pt>
                <c:pt idx="367">
                  <c:v>0.48128300000000002</c:v>
                </c:pt>
                <c:pt idx="368">
                  <c:v>0.48128300000000002</c:v>
                </c:pt>
                <c:pt idx="369">
                  <c:v>0.48128300000000002</c:v>
                </c:pt>
                <c:pt idx="370">
                  <c:v>0.48128300000000002</c:v>
                </c:pt>
                <c:pt idx="371">
                  <c:v>0.48128300000000002</c:v>
                </c:pt>
                <c:pt idx="372">
                  <c:v>0.48128300000000002</c:v>
                </c:pt>
                <c:pt idx="373">
                  <c:v>0.48128300000000002</c:v>
                </c:pt>
                <c:pt idx="374">
                  <c:v>0.48128300000000002</c:v>
                </c:pt>
                <c:pt idx="375">
                  <c:v>0.48128300000000002</c:v>
                </c:pt>
                <c:pt idx="376">
                  <c:v>0.48128300000000002</c:v>
                </c:pt>
                <c:pt idx="377">
                  <c:v>0.48128300000000002</c:v>
                </c:pt>
                <c:pt idx="378">
                  <c:v>0.48128300000000002</c:v>
                </c:pt>
                <c:pt idx="379">
                  <c:v>0.48128300000000002</c:v>
                </c:pt>
                <c:pt idx="380">
                  <c:v>0.48128300000000002</c:v>
                </c:pt>
                <c:pt idx="381">
                  <c:v>0.48128300000000002</c:v>
                </c:pt>
                <c:pt idx="382">
                  <c:v>0.48128300000000002</c:v>
                </c:pt>
                <c:pt idx="383">
                  <c:v>0.48128300000000002</c:v>
                </c:pt>
                <c:pt idx="384">
                  <c:v>0.48128300000000002</c:v>
                </c:pt>
                <c:pt idx="385">
                  <c:v>0.48128300000000002</c:v>
                </c:pt>
                <c:pt idx="386">
                  <c:v>0.48128300000000002</c:v>
                </c:pt>
                <c:pt idx="387">
                  <c:v>0.48128300000000002</c:v>
                </c:pt>
                <c:pt idx="388">
                  <c:v>0.48128300000000002</c:v>
                </c:pt>
                <c:pt idx="389">
                  <c:v>0.48128300000000002</c:v>
                </c:pt>
                <c:pt idx="390">
                  <c:v>0.48128300000000002</c:v>
                </c:pt>
                <c:pt idx="391">
                  <c:v>0.48128300000000002</c:v>
                </c:pt>
                <c:pt idx="392">
                  <c:v>0.48128300000000002</c:v>
                </c:pt>
                <c:pt idx="393">
                  <c:v>0.48128300000000002</c:v>
                </c:pt>
                <c:pt idx="394">
                  <c:v>0.48128300000000002</c:v>
                </c:pt>
                <c:pt idx="395">
                  <c:v>0.48128300000000002</c:v>
                </c:pt>
                <c:pt idx="396">
                  <c:v>0.48128300000000002</c:v>
                </c:pt>
                <c:pt idx="397">
                  <c:v>0.48128300000000002</c:v>
                </c:pt>
                <c:pt idx="398">
                  <c:v>0.48128300000000002</c:v>
                </c:pt>
                <c:pt idx="399">
                  <c:v>0.48128300000000002</c:v>
                </c:pt>
                <c:pt idx="400">
                  <c:v>0.48128300000000002</c:v>
                </c:pt>
                <c:pt idx="401">
                  <c:v>0.48128300000000002</c:v>
                </c:pt>
                <c:pt idx="402">
                  <c:v>0.48128300000000002</c:v>
                </c:pt>
                <c:pt idx="403">
                  <c:v>0.48128300000000002</c:v>
                </c:pt>
                <c:pt idx="404">
                  <c:v>0.48128300000000002</c:v>
                </c:pt>
                <c:pt idx="405">
                  <c:v>0.48128300000000002</c:v>
                </c:pt>
                <c:pt idx="406">
                  <c:v>0.48128300000000002</c:v>
                </c:pt>
                <c:pt idx="407">
                  <c:v>0.48128300000000002</c:v>
                </c:pt>
                <c:pt idx="408">
                  <c:v>0.48128300000000002</c:v>
                </c:pt>
                <c:pt idx="409">
                  <c:v>0.48128300000000002</c:v>
                </c:pt>
                <c:pt idx="410">
                  <c:v>0.48128300000000002</c:v>
                </c:pt>
                <c:pt idx="411">
                  <c:v>0.48128300000000002</c:v>
                </c:pt>
                <c:pt idx="412">
                  <c:v>0.48128300000000002</c:v>
                </c:pt>
                <c:pt idx="413">
                  <c:v>0.48128300000000002</c:v>
                </c:pt>
                <c:pt idx="414">
                  <c:v>0.48128300000000002</c:v>
                </c:pt>
                <c:pt idx="415">
                  <c:v>0.48128300000000002</c:v>
                </c:pt>
                <c:pt idx="416">
                  <c:v>0.48128300000000002</c:v>
                </c:pt>
                <c:pt idx="417">
                  <c:v>0.48128300000000002</c:v>
                </c:pt>
                <c:pt idx="418">
                  <c:v>0.48128300000000002</c:v>
                </c:pt>
                <c:pt idx="419">
                  <c:v>0.48128300000000002</c:v>
                </c:pt>
                <c:pt idx="420">
                  <c:v>0.48128300000000002</c:v>
                </c:pt>
                <c:pt idx="421">
                  <c:v>0.48128300000000002</c:v>
                </c:pt>
                <c:pt idx="422">
                  <c:v>0.48128300000000002</c:v>
                </c:pt>
                <c:pt idx="423">
                  <c:v>0.48128300000000002</c:v>
                </c:pt>
                <c:pt idx="424">
                  <c:v>0.48128300000000002</c:v>
                </c:pt>
                <c:pt idx="425">
                  <c:v>0.48128300000000002</c:v>
                </c:pt>
                <c:pt idx="426">
                  <c:v>0.48128300000000002</c:v>
                </c:pt>
                <c:pt idx="427">
                  <c:v>0.48128300000000002</c:v>
                </c:pt>
                <c:pt idx="428">
                  <c:v>0.48128300000000002</c:v>
                </c:pt>
                <c:pt idx="429">
                  <c:v>0.48128300000000002</c:v>
                </c:pt>
                <c:pt idx="430">
                  <c:v>0.48128300000000002</c:v>
                </c:pt>
                <c:pt idx="431">
                  <c:v>0.48128300000000002</c:v>
                </c:pt>
                <c:pt idx="432">
                  <c:v>0.48128300000000002</c:v>
                </c:pt>
                <c:pt idx="433">
                  <c:v>0.48128300000000002</c:v>
                </c:pt>
                <c:pt idx="434">
                  <c:v>0.48128300000000002</c:v>
                </c:pt>
                <c:pt idx="435">
                  <c:v>0.48128300000000002</c:v>
                </c:pt>
                <c:pt idx="436">
                  <c:v>0.48128300000000002</c:v>
                </c:pt>
                <c:pt idx="437">
                  <c:v>0.48128300000000002</c:v>
                </c:pt>
                <c:pt idx="438">
                  <c:v>0.48128300000000002</c:v>
                </c:pt>
                <c:pt idx="439">
                  <c:v>0.48128300000000002</c:v>
                </c:pt>
                <c:pt idx="440">
                  <c:v>0.48128300000000002</c:v>
                </c:pt>
                <c:pt idx="441">
                  <c:v>0.48128300000000002</c:v>
                </c:pt>
                <c:pt idx="442">
                  <c:v>0.48128300000000002</c:v>
                </c:pt>
                <c:pt idx="443">
                  <c:v>0.48128300000000002</c:v>
                </c:pt>
                <c:pt idx="444">
                  <c:v>0.48128300000000002</c:v>
                </c:pt>
                <c:pt idx="445">
                  <c:v>0.48128300000000002</c:v>
                </c:pt>
                <c:pt idx="446">
                  <c:v>0.48128300000000002</c:v>
                </c:pt>
                <c:pt idx="447">
                  <c:v>0.48128300000000002</c:v>
                </c:pt>
                <c:pt idx="448">
                  <c:v>0.48128300000000002</c:v>
                </c:pt>
                <c:pt idx="449">
                  <c:v>0.48128300000000002</c:v>
                </c:pt>
                <c:pt idx="450">
                  <c:v>0.48128300000000002</c:v>
                </c:pt>
                <c:pt idx="451">
                  <c:v>0.48128300000000002</c:v>
                </c:pt>
                <c:pt idx="452">
                  <c:v>0.48128300000000002</c:v>
                </c:pt>
                <c:pt idx="453">
                  <c:v>0.48128300000000002</c:v>
                </c:pt>
                <c:pt idx="454">
                  <c:v>0.48128300000000002</c:v>
                </c:pt>
                <c:pt idx="455">
                  <c:v>0.48128300000000002</c:v>
                </c:pt>
                <c:pt idx="456">
                  <c:v>0.48128300000000002</c:v>
                </c:pt>
                <c:pt idx="457">
                  <c:v>0.48128300000000002</c:v>
                </c:pt>
                <c:pt idx="458">
                  <c:v>0.48128300000000002</c:v>
                </c:pt>
                <c:pt idx="459">
                  <c:v>0.48128300000000002</c:v>
                </c:pt>
                <c:pt idx="460">
                  <c:v>0.48128300000000002</c:v>
                </c:pt>
                <c:pt idx="461">
                  <c:v>0.48128300000000002</c:v>
                </c:pt>
                <c:pt idx="462">
                  <c:v>0.48128300000000002</c:v>
                </c:pt>
                <c:pt idx="463">
                  <c:v>0.48128300000000002</c:v>
                </c:pt>
                <c:pt idx="464">
                  <c:v>0.48128300000000002</c:v>
                </c:pt>
                <c:pt idx="465">
                  <c:v>0.48128300000000002</c:v>
                </c:pt>
                <c:pt idx="466">
                  <c:v>0.48128300000000002</c:v>
                </c:pt>
                <c:pt idx="467">
                  <c:v>0.48128300000000002</c:v>
                </c:pt>
                <c:pt idx="468">
                  <c:v>0.48128300000000002</c:v>
                </c:pt>
                <c:pt idx="469">
                  <c:v>0.48128300000000002</c:v>
                </c:pt>
                <c:pt idx="470">
                  <c:v>0.48128300000000002</c:v>
                </c:pt>
                <c:pt idx="471">
                  <c:v>0.48128300000000002</c:v>
                </c:pt>
                <c:pt idx="472">
                  <c:v>0.48128300000000002</c:v>
                </c:pt>
                <c:pt idx="473">
                  <c:v>0.48128300000000002</c:v>
                </c:pt>
                <c:pt idx="474">
                  <c:v>0.48128300000000002</c:v>
                </c:pt>
                <c:pt idx="475">
                  <c:v>0.48128300000000002</c:v>
                </c:pt>
                <c:pt idx="476">
                  <c:v>0.48128300000000002</c:v>
                </c:pt>
                <c:pt idx="477">
                  <c:v>0.48128300000000002</c:v>
                </c:pt>
                <c:pt idx="478">
                  <c:v>0.48128300000000002</c:v>
                </c:pt>
                <c:pt idx="479">
                  <c:v>0.48128300000000002</c:v>
                </c:pt>
                <c:pt idx="480">
                  <c:v>0.48128300000000002</c:v>
                </c:pt>
                <c:pt idx="481">
                  <c:v>0.48128300000000002</c:v>
                </c:pt>
                <c:pt idx="482">
                  <c:v>0.48128300000000002</c:v>
                </c:pt>
                <c:pt idx="483">
                  <c:v>0.48128300000000002</c:v>
                </c:pt>
                <c:pt idx="484">
                  <c:v>0.48128300000000002</c:v>
                </c:pt>
                <c:pt idx="485">
                  <c:v>0.48128300000000002</c:v>
                </c:pt>
                <c:pt idx="486">
                  <c:v>0.48128300000000002</c:v>
                </c:pt>
                <c:pt idx="487">
                  <c:v>0.48128300000000002</c:v>
                </c:pt>
                <c:pt idx="488">
                  <c:v>0.48128300000000002</c:v>
                </c:pt>
                <c:pt idx="489">
                  <c:v>0.48128300000000002</c:v>
                </c:pt>
                <c:pt idx="490">
                  <c:v>0.48128300000000002</c:v>
                </c:pt>
                <c:pt idx="491">
                  <c:v>0.48128300000000002</c:v>
                </c:pt>
                <c:pt idx="492">
                  <c:v>0.48128300000000002</c:v>
                </c:pt>
                <c:pt idx="493">
                  <c:v>0.48128300000000002</c:v>
                </c:pt>
                <c:pt idx="494">
                  <c:v>0.48128300000000002</c:v>
                </c:pt>
                <c:pt idx="495">
                  <c:v>0.48128300000000002</c:v>
                </c:pt>
                <c:pt idx="496">
                  <c:v>0.48128300000000002</c:v>
                </c:pt>
                <c:pt idx="497">
                  <c:v>0.48128300000000002</c:v>
                </c:pt>
                <c:pt idx="498">
                  <c:v>0.48128300000000002</c:v>
                </c:pt>
                <c:pt idx="499">
                  <c:v>0.48128300000000002</c:v>
                </c:pt>
                <c:pt idx="500">
                  <c:v>0.48128300000000002</c:v>
                </c:pt>
                <c:pt idx="501">
                  <c:v>0.48128300000000002</c:v>
                </c:pt>
                <c:pt idx="502">
                  <c:v>0.48128300000000002</c:v>
                </c:pt>
                <c:pt idx="503">
                  <c:v>0.48128300000000002</c:v>
                </c:pt>
                <c:pt idx="504">
                  <c:v>0.48128300000000002</c:v>
                </c:pt>
                <c:pt idx="505">
                  <c:v>0.48128300000000002</c:v>
                </c:pt>
                <c:pt idx="506">
                  <c:v>0.48128300000000002</c:v>
                </c:pt>
                <c:pt idx="507">
                  <c:v>0.48128300000000002</c:v>
                </c:pt>
                <c:pt idx="508">
                  <c:v>0.48128300000000002</c:v>
                </c:pt>
                <c:pt idx="509">
                  <c:v>0.48128300000000002</c:v>
                </c:pt>
                <c:pt idx="510">
                  <c:v>0.48128300000000002</c:v>
                </c:pt>
                <c:pt idx="511">
                  <c:v>0.48128300000000002</c:v>
                </c:pt>
                <c:pt idx="512">
                  <c:v>0.48128300000000002</c:v>
                </c:pt>
                <c:pt idx="513">
                  <c:v>0.48128300000000002</c:v>
                </c:pt>
                <c:pt idx="514">
                  <c:v>0.48128300000000002</c:v>
                </c:pt>
                <c:pt idx="515">
                  <c:v>0.48128300000000002</c:v>
                </c:pt>
                <c:pt idx="516">
                  <c:v>0.48128300000000002</c:v>
                </c:pt>
                <c:pt idx="517">
                  <c:v>0.48128300000000002</c:v>
                </c:pt>
                <c:pt idx="518">
                  <c:v>0.48128300000000002</c:v>
                </c:pt>
                <c:pt idx="519">
                  <c:v>0.48128300000000002</c:v>
                </c:pt>
                <c:pt idx="520">
                  <c:v>0.48128300000000002</c:v>
                </c:pt>
                <c:pt idx="521">
                  <c:v>0.48128300000000002</c:v>
                </c:pt>
                <c:pt idx="522">
                  <c:v>0.48128300000000002</c:v>
                </c:pt>
                <c:pt idx="523">
                  <c:v>0.48128300000000002</c:v>
                </c:pt>
                <c:pt idx="524">
                  <c:v>0.48128300000000002</c:v>
                </c:pt>
                <c:pt idx="525">
                  <c:v>0.48128300000000002</c:v>
                </c:pt>
                <c:pt idx="526">
                  <c:v>0.48128300000000002</c:v>
                </c:pt>
                <c:pt idx="527">
                  <c:v>0.48128300000000002</c:v>
                </c:pt>
                <c:pt idx="528">
                  <c:v>0.48128300000000002</c:v>
                </c:pt>
                <c:pt idx="529">
                  <c:v>0.48128300000000002</c:v>
                </c:pt>
                <c:pt idx="530">
                  <c:v>0.48128300000000002</c:v>
                </c:pt>
                <c:pt idx="531">
                  <c:v>0.48128300000000002</c:v>
                </c:pt>
                <c:pt idx="532">
                  <c:v>0.48128300000000002</c:v>
                </c:pt>
                <c:pt idx="533">
                  <c:v>0.48128300000000002</c:v>
                </c:pt>
                <c:pt idx="534">
                  <c:v>0.48128300000000002</c:v>
                </c:pt>
                <c:pt idx="535">
                  <c:v>0.48128300000000002</c:v>
                </c:pt>
                <c:pt idx="536">
                  <c:v>0.48128300000000002</c:v>
                </c:pt>
                <c:pt idx="537">
                  <c:v>0.48128300000000002</c:v>
                </c:pt>
                <c:pt idx="538">
                  <c:v>0.48128300000000002</c:v>
                </c:pt>
                <c:pt idx="539">
                  <c:v>0.48128300000000002</c:v>
                </c:pt>
                <c:pt idx="540">
                  <c:v>0.48128300000000002</c:v>
                </c:pt>
                <c:pt idx="541">
                  <c:v>0.48128300000000002</c:v>
                </c:pt>
                <c:pt idx="542">
                  <c:v>0.48128300000000002</c:v>
                </c:pt>
                <c:pt idx="543">
                  <c:v>0.48128300000000002</c:v>
                </c:pt>
                <c:pt idx="544">
                  <c:v>0.48128300000000002</c:v>
                </c:pt>
                <c:pt idx="545">
                  <c:v>0.48128300000000002</c:v>
                </c:pt>
                <c:pt idx="546">
                  <c:v>0.48128300000000002</c:v>
                </c:pt>
                <c:pt idx="547">
                  <c:v>0.48128300000000002</c:v>
                </c:pt>
                <c:pt idx="548">
                  <c:v>0.48128300000000002</c:v>
                </c:pt>
                <c:pt idx="549">
                  <c:v>0.48128300000000002</c:v>
                </c:pt>
                <c:pt idx="550">
                  <c:v>0.48128300000000002</c:v>
                </c:pt>
                <c:pt idx="551">
                  <c:v>0.48128300000000002</c:v>
                </c:pt>
                <c:pt idx="552">
                  <c:v>0.48128300000000002</c:v>
                </c:pt>
                <c:pt idx="553">
                  <c:v>0.48128300000000002</c:v>
                </c:pt>
                <c:pt idx="554">
                  <c:v>0.48128300000000002</c:v>
                </c:pt>
                <c:pt idx="555">
                  <c:v>0.48128300000000002</c:v>
                </c:pt>
                <c:pt idx="556">
                  <c:v>0.48128300000000002</c:v>
                </c:pt>
                <c:pt idx="557">
                  <c:v>0.48128300000000002</c:v>
                </c:pt>
                <c:pt idx="558">
                  <c:v>0.48128300000000002</c:v>
                </c:pt>
                <c:pt idx="559">
                  <c:v>0.48128300000000002</c:v>
                </c:pt>
                <c:pt idx="560">
                  <c:v>0.48128300000000002</c:v>
                </c:pt>
                <c:pt idx="561">
                  <c:v>0.48128300000000002</c:v>
                </c:pt>
                <c:pt idx="562">
                  <c:v>0.48128300000000002</c:v>
                </c:pt>
                <c:pt idx="563">
                  <c:v>0.48128300000000002</c:v>
                </c:pt>
                <c:pt idx="564">
                  <c:v>0.48128300000000002</c:v>
                </c:pt>
                <c:pt idx="565">
                  <c:v>0.48128300000000002</c:v>
                </c:pt>
                <c:pt idx="566">
                  <c:v>0.48128300000000002</c:v>
                </c:pt>
                <c:pt idx="567">
                  <c:v>0.48128300000000002</c:v>
                </c:pt>
                <c:pt idx="568">
                  <c:v>0.48128300000000002</c:v>
                </c:pt>
                <c:pt idx="569">
                  <c:v>0.48128300000000002</c:v>
                </c:pt>
                <c:pt idx="570">
                  <c:v>0.48128300000000002</c:v>
                </c:pt>
                <c:pt idx="571">
                  <c:v>0.48128300000000002</c:v>
                </c:pt>
                <c:pt idx="572">
                  <c:v>0.48128300000000002</c:v>
                </c:pt>
                <c:pt idx="573">
                  <c:v>0.48128300000000002</c:v>
                </c:pt>
                <c:pt idx="574">
                  <c:v>0.48128300000000002</c:v>
                </c:pt>
                <c:pt idx="575">
                  <c:v>0.48128300000000002</c:v>
                </c:pt>
                <c:pt idx="576">
                  <c:v>0.48128300000000002</c:v>
                </c:pt>
                <c:pt idx="577">
                  <c:v>0.48128300000000002</c:v>
                </c:pt>
                <c:pt idx="578">
                  <c:v>0.48128300000000002</c:v>
                </c:pt>
                <c:pt idx="579">
                  <c:v>0.48128300000000002</c:v>
                </c:pt>
                <c:pt idx="580">
                  <c:v>0.48128300000000002</c:v>
                </c:pt>
                <c:pt idx="581">
                  <c:v>0.48128300000000002</c:v>
                </c:pt>
                <c:pt idx="582">
                  <c:v>0.48128300000000002</c:v>
                </c:pt>
                <c:pt idx="583">
                  <c:v>0.48128300000000002</c:v>
                </c:pt>
                <c:pt idx="584">
                  <c:v>0.48128300000000002</c:v>
                </c:pt>
                <c:pt idx="585">
                  <c:v>0.48128300000000002</c:v>
                </c:pt>
                <c:pt idx="586">
                  <c:v>0.48128300000000002</c:v>
                </c:pt>
                <c:pt idx="587">
                  <c:v>0.48128300000000002</c:v>
                </c:pt>
                <c:pt idx="588">
                  <c:v>0.48128300000000002</c:v>
                </c:pt>
                <c:pt idx="589">
                  <c:v>0.48128300000000002</c:v>
                </c:pt>
                <c:pt idx="590">
                  <c:v>0.48128300000000002</c:v>
                </c:pt>
                <c:pt idx="591">
                  <c:v>0.48128300000000002</c:v>
                </c:pt>
                <c:pt idx="592">
                  <c:v>0.48128300000000002</c:v>
                </c:pt>
                <c:pt idx="593">
                  <c:v>0.48128300000000002</c:v>
                </c:pt>
                <c:pt idx="594">
                  <c:v>0.48128300000000002</c:v>
                </c:pt>
                <c:pt idx="595">
                  <c:v>0.48128300000000002</c:v>
                </c:pt>
                <c:pt idx="596">
                  <c:v>0.48128300000000002</c:v>
                </c:pt>
                <c:pt idx="597">
                  <c:v>0.48128300000000002</c:v>
                </c:pt>
                <c:pt idx="598">
                  <c:v>0.48128300000000002</c:v>
                </c:pt>
                <c:pt idx="599">
                  <c:v>0.48128300000000002</c:v>
                </c:pt>
                <c:pt idx="600">
                  <c:v>0.48128300000000002</c:v>
                </c:pt>
                <c:pt idx="601">
                  <c:v>0.48128300000000002</c:v>
                </c:pt>
                <c:pt idx="602">
                  <c:v>0.48128300000000002</c:v>
                </c:pt>
                <c:pt idx="603">
                  <c:v>0.48128300000000002</c:v>
                </c:pt>
                <c:pt idx="604">
                  <c:v>0.48128300000000002</c:v>
                </c:pt>
                <c:pt idx="605">
                  <c:v>0.48128300000000002</c:v>
                </c:pt>
                <c:pt idx="606">
                  <c:v>0.48128300000000002</c:v>
                </c:pt>
                <c:pt idx="607">
                  <c:v>0.48128300000000002</c:v>
                </c:pt>
                <c:pt idx="608">
                  <c:v>0.48128300000000002</c:v>
                </c:pt>
                <c:pt idx="609">
                  <c:v>0.48128300000000002</c:v>
                </c:pt>
                <c:pt idx="610">
                  <c:v>0.48128300000000002</c:v>
                </c:pt>
                <c:pt idx="611">
                  <c:v>0.48128300000000002</c:v>
                </c:pt>
                <c:pt idx="612">
                  <c:v>0.48128300000000002</c:v>
                </c:pt>
                <c:pt idx="613">
                  <c:v>0.48128300000000002</c:v>
                </c:pt>
                <c:pt idx="614">
                  <c:v>0.48128300000000002</c:v>
                </c:pt>
                <c:pt idx="615">
                  <c:v>0.48128300000000002</c:v>
                </c:pt>
                <c:pt idx="616">
                  <c:v>0.48128300000000002</c:v>
                </c:pt>
                <c:pt idx="617">
                  <c:v>0.48128300000000002</c:v>
                </c:pt>
                <c:pt idx="618">
                  <c:v>0.48128300000000002</c:v>
                </c:pt>
                <c:pt idx="619">
                  <c:v>0.48128300000000002</c:v>
                </c:pt>
                <c:pt idx="620">
                  <c:v>0.48128300000000002</c:v>
                </c:pt>
                <c:pt idx="621">
                  <c:v>0.48128300000000002</c:v>
                </c:pt>
                <c:pt idx="622">
                  <c:v>0.48128300000000002</c:v>
                </c:pt>
                <c:pt idx="623">
                  <c:v>0.48128300000000002</c:v>
                </c:pt>
                <c:pt idx="624">
                  <c:v>0.48128300000000002</c:v>
                </c:pt>
                <c:pt idx="625">
                  <c:v>0.48128300000000002</c:v>
                </c:pt>
                <c:pt idx="626">
                  <c:v>0.48128300000000002</c:v>
                </c:pt>
                <c:pt idx="627">
                  <c:v>0.48128300000000002</c:v>
                </c:pt>
                <c:pt idx="628">
                  <c:v>0.48128300000000002</c:v>
                </c:pt>
                <c:pt idx="629">
                  <c:v>0.48128300000000002</c:v>
                </c:pt>
                <c:pt idx="630">
                  <c:v>0.48128300000000002</c:v>
                </c:pt>
                <c:pt idx="631">
                  <c:v>0.48128300000000002</c:v>
                </c:pt>
                <c:pt idx="632">
                  <c:v>0.48128300000000002</c:v>
                </c:pt>
                <c:pt idx="633">
                  <c:v>0.48128300000000002</c:v>
                </c:pt>
                <c:pt idx="634">
                  <c:v>0.48128300000000002</c:v>
                </c:pt>
                <c:pt idx="635">
                  <c:v>0.48128300000000002</c:v>
                </c:pt>
                <c:pt idx="636">
                  <c:v>0.48128300000000002</c:v>
                </c:pt>
                <c:pt idx="637">
                  <c:v>0.48128300000000002</c:v>
                </c:pt>
                <c:pt idx="638">
                  <c:v>0.48128300000000002</c:v>
                </c:pt>
                <c:pt idx="639">
                  <c:v>0.48128300000000002</c:v>
                </c:pt>
                <c:pt idx="640">
                  <c:v>0.48128300000000002</c:v>
                </c:pt>
                <c:pt idx="641">
                  <c:v>0.48128300000000002</c:v>
                </c:pt>
                <c:pt idx="642">
                  <c:v>0.48128300000000002</c:v>
                </c:pt>
                <c:pt idx="643">
                  <c:v>0.48128300000000002</c:v>
                </c:pt>
                <c:pt idx="644">
                  <c:v>0.48128300000000002</c:v>
                </c:pt>
                <c:pt idx="645">
                  <c:v>0.48128300000000002</c:v>
                </c:pt>
                <c:pt idx="646">
                  <c:v>0.48128300000000002</c:v>
                </c:pt>
                <c:pt idx="647">
                  <c:v>0.48128300000000002</c:v>
                </c:pt>
                <c:pt idx="648">
                  <c:v>0.48128300000000002</c:v>
                </c:pt>
                <c:pt idx="649">
                  <c:v>0.48128300000000002</c:v>
                </c:pt>
                <c:pt idx="650">
                  <c:v>0.48128300000000002</c:v>
                </c:pt>
                <c:pt idx="651">
                  <c:v>0.48128300000000002</c:v>
                </c:pt>
                <c:pt idx="652">
                  <c:v>0.48128300000000002</c:v>
                </c:pt>
                <c:pt idx="653">
                  <c:v>0.48128300000000002</c:v>
                </c:pt>
                <c:pt idx="654">
                  <c:v>0.48128300000000002</c:v>
                </c:pt>
                <c:pt idx="655">
                  <c:v>0.48128300000000002</c:v>
                </c:pt>
                <c:pt idx="656">
                  <c:v>0.48128300000000002</c:v>
                </c:pt>
                <c:pt idx="657">
                  <c:v>0.48128300000000002</c:v>
                </c:pt>
                <c:pt idx="658">
                  <c:v>0.48128300000000002</c:v>
                </c:pt>
                <c:pt idx="659">
                  <c:v>0.48128300000000002</c:v>
                </c:pt>
                <c:pt idx="660">
                  <c:v>0.48128300000000002</c:v>
                </c:pt>
                <c:pt idx="661">
                  <c:v>0.48128300000000002</c:v>
                </c:pt>
                <c:pt idx="662">
                  <c:v>0.48128300000000002</c:v>
                </c:pt>
                <c:pt idx="663">
                  <c:v>0.48128300000000002</c:v>
                </c:pt>
                <c:pt idx="664">
                  <c:v>0.48128300000000002</c:v>
                </c:pt>
                <c:pt idx="665">
                  <c:v>0.48128300000000002</c:v>
                </c:pt>
                <c:pt idx="666">
                  <c:v>0.48128300000000002</c:v>
                </c:pt>
                <c:pt idx="667">
                  <c:v>0.48128300000000002</c:v>
                </c:pt>
                <c:pt idx="668">
                  <c:v>0.48128300000000002</c:v>
                </c:pt>
                <c:pt idx="669">
                  <c:v>0.48128300000000002</c:v>
                </c:pt>
                <c:pt idx="670">
                  <c:v>0.48128300000000002</c:v>
                </c:pt>
                <c:pt idx="671">
                  <c:v>0.48128300000000002</c:v>
                </c:pt>
                <c:pt idx="672">
                  <c:v>0.48128300000000002</c:v>
                </c:pt>
                <c:pt idx="673">
                  <c:v>0.48128300000000002</c:v>
                </c:pt>
                <c:pt idx="674">
                  <c:v>0.48128300000000002</c:v>
                </c:pt>
                <c:pt idx="675">
                  <c:v>0.48128300000000002</c:v>
                </c:pt>
                <c:pt idx="676">
                  <c:v>0.48128300000000002</c:v>
                </c:pt>
                <c:pt idx="677">
                  <c:v>0.48128300000000002</c:v>
                </c:pt>
                <c:pt idx="678">
                  <c:v>0.48128300000000002</c:v>
                </c:pt>
                <c:pt idx="679">
                  <c:v>0.48128300000000002</c:v>
                </c:pt>
                <c:pt idx="680">
                  <c:v>0.48128300000000002</c:v>
                </c:pt>
                <c:pt idx="681">
                  <c:v>0.48128300000000002</c:v>
                </c:pt>
                <c:pt idx="682">
                  <c:v>0.48128300000000002</c:v>
                </c:pt>
                <c:pt idx="683">
                  <c:v>0.48128300000000002</c:v>
                </c:pt>
                <c:pt idx="684">
                  <c:v>0.48128300000000002</c:v>
                </c:pt>
                <c:pt idx="685">
                  <c:v>0.48128300000000002</c:v>
                </c:pt>
                <c:pt idx="686">
                  <c:v>0.48128300000000002</c:v>
                </c:pt>
                <c:pt idx="687">
                  <c:v>0.48128300000000002</c:v>
                </c:pt>
                <c:pt idx="688">
                  <c:v>0.48128300000000002</c:v>
                </c:pt>
                <c:pt idx="689">
                  <c:v>0.48128300000000002</c:v>
                </c:pt>
                <c:pt idx="690">
                  <c:v>0.48128300000000002</c:v>
                </c:pt>
                <c:pt idx="691">
                  <c:v>0.48128300000000002</c:v>
                </c:pt>
                <c:pt idx="692">
                  <c:v>0.48128300000000002</c:v>
                </c:pt>
                <c:pt idx="693">
                  <c:v>0.48128300000000002</c:v>
                </c:pt>
                <c:pt idx="694">
                  <c:v>0.48128300000000002</c:v>
                </c:pt>
                <c:pt idx="695">
                  <c:v>0.48128300000000002</c:v>
                </c:pt>
                <c:pt idx="696">
                  <c:v>0.48128300000000002</c:v>
                </c:pt>
                <c:pt idx="697">
                  <c:v>0.48128300000000002</c:v>
                </c:pt>
                <c:pt idx="698">
                  <c:v>0.48128300000000002</c:v>
                </c:pt>
                <c:pt idx="699">
                  <c:v>0.48128300000000002</c:v>
                </c:pt>
                <c:pt idx="700">
                  <c:v>0.48128300000000002</c:v>
                </c:pt>
                <c:pt idx="701">
                  <c:v>0.48128300000000002</c:v>
                </c:pt>
                <c:pt idx="702">
                  <c:v>0.48128300000000002</c:v>
                </c:pt>
                <c:pt idx="703">
                  <c:v>0.48128300000000002</c:v>
                </c:pt>
                <c:pt idx="704">
                  <c:v>0.48128300000000002</c:v>
                </c:pt>
                <c:pt idx="705">
                  <c:v>0.48128300000000002</c:v>
                </c:pt>
                <c:pt idx="706">
                  <c:v>0.48128300000000002</c:v>
                </c:pt>
                <c:pt idx="707">
                  <c:v>0.48128300000000002</c:v>
                </c:pt>
                <c:pt idx="708">
                  <c:v>0.48128300000000002</c:v>
                </c:pt>
                <c:pt idx="709">
                  <c:v>0.48128300000000002</c:v>
                </c:pt>
                <c:pt idx="710">
                  <c:v>0.48128300000000002</c:v>
                </c:pt>
                <c:pt idx="711">
                  <c:v>0.48128300000000002</c:v>
                </c:pt>
                <c:pt idx="712">
                  <c:v>0.48128300000000002</c:v>
                </c:pt>
                <c:pt idx="713">
                  <c:v>0.48128300000000002</c:v>
                </c:pt>
                <c:pt idx="714">
                  <c:v>0.48128300000000002</c:v>
                </c:pt>
                <c:pt idx="715">
                  <c:v>0.48128300000000002</c:v>
                </c:pt>
                <c:pt idx="716">
                  <c:v>0.48128300000000002</c:v>
                </c:pt>
                <c:pt idx="717">
                  <c:v>0.48128300000000002</c:v>
                </c:pt>
                <c:pt idx="718">
                  <c:v>0.48128300000000002</c:v>
                </c:pt>
                <c:pt idx="719">
                  <c:v>0.48128300000000002</c:v>
                </c:pt>
                <c:pt idx="720">
                  <c:v>0.48128300000000002</c:v>
                </c:pt>
                <c:pt idx="721">
                  <c:v>0.48128300000000002</c:v>
                </c:pt>
                <c:pt idx="722">
                  <c:v>0.48128300000000002</c:v>
                </c:pt>
                <c:pt idx="723">
                  <c:v>0.48128300000000002</c:v>
                </c:pt>
                <c:pt idx="724">
                  <c:v>0.48128300000000002</c:v>
                </c:pt>
                <c:pt idx="725">
                  <c:v>0.48128300000000002</c:v>
                </c:pt>
                <c:pt idx="726">
                  <c:v>0.48128300000000002</c:v>
                </c:pt>
                <c:pt idx="727">
                  <c:v>0.48128300000000002</c:v>
                </c:pt>
                <c:pt idx="728">
                  <c:v>0.48128300000000002</c:v>
                </c:pt>
                <c:pt idx="729">
                  <c:v>0.48128300000000002</c:v>
                </c:pt>
                <c:pt idx="730">
                  <c:v>0.48128300000000002</c:v>
                </c:pt>
                <c:pt idx="731">
                  <c:v>0.48128300000000002</c:v>
                </c:pt>
                <c:pt idx="732">
                  <c:v>0.48128300000000002</c:v>
                </c:pt>
                <c:pt idx="733">
                  <c:v>0.48128300000000002</c:v>
                </c:pt>
                <c:pt idx="734">
                  <c:v>0.48128300000000002</c:v>
                </c:pt>
                <c:pt idx="735">
                  <c:v>0.48128300000000002</c:v>
                </c:pt>
                <c:pt idx="736">
                  <c:v>0.48128300000000002</c:v>
                </c:pt>
                <c:pt idx="737">
                  <c:v>0.48128300000000002</c:v>
                </c:pt>
                <c:pt idx="738">
                  <c:v>0.48128300000000002</c:v>
                </c:pt>
                <c:pt idx="739">
                  <c:v>0.48128300000000002</c:v>
                </c:pt>
                <c:pt idx="740">
                  <c:v>0.48128300000000002</c:v>
                </c:pt>
                <c:pt idx="741">
                  <c:v>0.48128300000000002</c:v>
                </c:pt>
                <c:pt idx="742">
                  <c:v>0.48128300000000002</c:v>
                </c:pt>
                <c:pt idx="743">
                  <c:v>0.48128300000000002</c:v>
                </c:pt>
                <c:pt idx="744">
                  <c:v>0.48128300000000002</c:v>
                </c:pt>
                <c:pt idx="745">
                  <c:v>0.48128300000000002</c:v>
                </c:pt>
                <c:pt idx="746">
                  <c:v>0.48128300000000002</c:v>
                </c:pt>
                <c:pt idx="747">
                  <c:v>0.48128300000000002</c:v>
                </c:pt>
                <c:pt idx="748">
                  <c:v>0.48128300000000002</c:v>
                </c:pt>
                <c:pt idx="749">
                  <c:v>0.48128300000000002</c:v>
                </c:pt>
                <c:pt idx="750">
                  <c:v>0.48128300000000002</c:v>
                </c:pt>
                <c:pt idx="751">
                  <c:v>0.48128300000000002</c:v>
                </c:pt>
                <c:pt idx="752">
                  <c:v>0.48128300000000002</c:v>
                </c:pt>
                <c:pt idx="753">
                  <c:v>0.48128300000000002</c:v>
                </c:pt>
                <c:pt idx="754">
                  <c:v>0.48128300000000002</c:v>
                </c:pt>
                <c:pt idx="755">
                  <c:v>0.48128300000000002</c:v>
                </c:pt>
                <c:pt idx="756">
                  <c:v>0.48128300000000002</c:v>
                </c:pt>
                <c:pt idx="757">
                  <c:v>0.48128300000000002</c:v>
                </c:pt>
                <c:pt idx="758">
                  <c:v>0.48128300000000002</c:v>
                </c:pt>
                <c:pt idx="759">
                  <c:v>0.48128300000000002</c:v>
                </c:pt>
                <c:pt idx="760">
                  <c:v>0.48128300000000002</c:v>
                </c:pt>
                <c:pt idx="761">
                  <c:v>0.48128300000000002</c:v>
                </c:pt>
                <c:pt idx="762">
                  <c:v>0.48128300000000002</c:v>
                </c:pt>
                <c:pt idx="763">
                  <c:v>0.48128300000000002</c:v>
                </c:pt>
                <c:pt idx="764">
                  <c:v>0.48128300000000002</c:v>
                </c:pt>
                <c:pt idx="765">
                  <c:v>0.48128300000000002</c:v>
                </c:pt>
                <c:pt idx="766">
                  <c:v>0.48128300000000002</c:v>
                </c:pt>
                <c:pt idx="767">
                  <c:v>0.48128300000000002</c:v>
                </c:pt>
                <c:pt idx="768">
                  <c:v>0.48128300000000002</c:v>
                </c:pt>
                <c:pt idx="769">
                  <c:v>0.48128300000000002</c:v>
                </c:pt>
                <c:pt idx="770">
                  <c:v>0.48128300000000002</c:v>
                </c:pt>
                <c:pt idx="771">
                  <c:v>0.48128300000000002</c:v>
                </c:pt>
                <c:pt idx="772">
                  <c:v>0.48128300000000002</c:v>
                </c:pt>
                <c:pt idx="773">
                  <c:v>0.48128300000000002</c:v>
                </c:pt>
                <c:pt idx="774">
                  <c:v>0.48128300000000002</c:v>
                </c:pt>
                <c:pt idx="775">
                  <c:v>0.48128300000000002</c:v>
                </c:pt>
                <c:pt idx="776">
                  <c:v>0.48128300000000002</c:v>
                </c:pt>
                <c:pt idx="777">
                  <c:v>0.48128300000000002</c:v>
                </c:pt>
                <c:pt idx="778">
                  <c:v>0.48128300000000002</c:v>
                </c:pt>
                <c:pt idx="779">
                  <c:v>0.48128300000000002</c:v>
                </c:pt>
                <c:pt idx="780">
                  <c:v>0.48128300000000002</c:v>
                </c:pt>
                <c:pt idx="781">
                  <c:v>0.48128300000000002</c:v>
                </c:pt>
                <c:pt idx="782">
                  <c:v>0.48128300000000002</c:v>
                </c:pt>
                <c:pt idx="783">
                  <c:v>0.48128300000000002</c:v>
                </c:pt>
                <c:pt idx="784">
                  <c:v>0.48128300000000002</c:v>
                </c:pt>
                <c:pt idx="785">
                  <c:v>0.48128300000000002</c:v>
                </c:pt>
                <c:pt idx="786">
                  <c:v>0.48128300000000002</c:v>
                </c:pt>
                <c:pt idx="787">
                  <c:v>0.48128300000000002</c:v>
                </c:pt>
                <c:pt idx="788">
                  <c:v>0.48128300000000002</c:v>
                </c:pt>
                <c:pt idx="789">
                  <c:v>0.48128300000000002</c:v>
                </c:pt>
                <c:pt idx="790">
                  <c:v>0.48128300000000002</c:v>
                </c:pt>
                <c:pt idx="791">
                  <c:v>0.48128300000000002</c:v>
                </c:pt>
                <c:pt idx="792">
                  <c:v>0.48128300000000002</c:v>
                </c:pt>
                <c:pt idx="793">
                  <c:v>0.48128300000000002</c:v>
                </c:pt>
                <c:pt idx="794">
                  <c:v>0.48128300000000002</c:v>
                </c:pt>
                <c:pt idx="795">
                  <c:v>0.48128300000000002</c:v>
                </c:pt>
                <c:pt idx="796">
                  <c:v>0.48128300000000002</c:v>
                </c:pt>
                <c:pt idx="797">
                  <c:v>0.48128300000000002</c:v>
                </c:pt>
                <c:pt idx="798">
                  <c:v>0.48128300000000002</c:v>
                </c:pt>
                <c:pt idx="799">
                  <c:v>0.48128300000000002</c:v>
                </c:pt>
                <c:pt idx="800">
                  <c:v>0.48128300000000002</c:v>
                </c:pt>
                <c:pt idx="801">
                  <c:v>0.48128300000000002</c:v>
                </c:pt>
                <c:pt idx="802">
                  <c:v>0.48128300000000002</c:v>
                </c:pt>
                <c:pt idx="803">
                  <c:v>0.48128300000000002</c:v>
                </c:pt>
                <c:pt idx="804">
                  <c:v>0.48128300000000002</c:v>
                </c:pt>
                <c:pt idx="805">
                  <c:v>0.48128300000000002</c:v>
                </c:pt>
                <c:pt idx="806">
                  <c:v>0.48128300000000002</c:v>
                </c:pt>
                <c:pt idx="807">
                  <c:v>0.48128300000000002</c:v>
                </c:pt>
                <c:pt idx="808">
                  <c:v>0.48128300000000002</c:v>
                </c:pt>
                <c:pt idx="809">
                  <c:v>0.48128300000000002</c:v>
                </c:pt>
                <c:pt idx="810">
                  <c:v>0.48128300000000002</c:v>
                </c:pt>
                <c:pt idx="811">
                  <c:v>0.48128300000000002</c:v>
                </c:pt>
                <c:pt idx="812">
                  <c:v>0.48128300000000002</c:v>
                </c:pt>
                <c:pt idx="813">
                  <c:v>0.48128300000000002</c:v>
                </c:pt>
                <c:pt idx="814">
                  <c:v>0.48128300000000002</c:v>
                </c:pt>
                <c:pt idx="815">
                  <c:v>0.48128300000000002</c:v>
                </c:pt>
                <c:pt idx="816">
                  <c:v>0.48128300000000002</c:v>
                </c:pt>
                <c:pt idx="817">
                  <c:v>0.48128300000000002</c:v>
                </c:pt>
                <c:pt idx="818">
                  <c:v>0.48128300000000002</c:v>
                </c:pt>
                <c:pt idx="819">
                  <c:v>0.48128300000000002</c:v>
                </c:pt>
                <c:pt idx="820">
                  <c:v>0.48128300000000002</c:v>
                </c:pt>
                <c:pt idx="821">
                  <c:v>0.48128300000000002</c:v>
                </c:pt>
                <c:pt idx="822">
                  <c:v>0.48128300000000002</c:v>
                </c:pt>
                <c:pt idx="823">
                  <c:v>0.48128300000000002</c:v>
                </c:pt>
                <c:pt idx="824">
                  <c:v>0.48128300000000002</c:v>
                </c:pt>
                <c:pt idx="825">
                  <c:v>0.48128300000000002</c:v>
                </c:pt>
                <c:pt idx="826">
                  <c:v>0.48128300000000002</c:v>
                </c:pt>
                <c:pt idx="827">
                  <c:v>0.48128300000000002</c:v>
                </c:pt>
                <c:pt idx="828">
                  <c:v>0.48128300000000002</c:v>
                </c:pt>
                <c:pt idx="829">
                  <c:v>0.48128300000000002</c:v>
                </c:pt>
                <c:pt idx="830">
                  <c:v>0.48128300000000002</c:v>
                </c:pt>
                <c:pt idx="831">
                  <c:v>0.48128300000000002</c:v>
                </c:pt>
                <c:pt idx="832">
                  <c:v>0.48128300000000002</c:v>
                </c:pt>
                <c:pt idx="833">
                  <c:v>0.48128300000000002</c:v>
                </c:pt>
                <c:pt idx="834">
                  <c:v>0.48128300000000002</c:v>
                </c:pt>
                <c:pt idx="835">
                  <c:v>0.48128300000000002</c:v>
                </c:pt>
                <c:pt idx="836">
                  <c:v>0.48128300000000002</c:v>
                </c:pt>
                <c:pt idx="837">
                  <c:v>0.48128300000000002</c:v>
                </c:pt>
                <c:pt idx="838">
                  <c:v>0.48128300000000002</c:v>
                </c:pt>
                <c:pt idx="839">
                  <c:v>0.48128300000000002</c:v>
                </c:pt>
                <c:pt idx="840">
                  <c:v>0.48128300000000002</c:v>
                </c:pt>
                <c:pt idx="841">
                  <c:v>0.48128300000000002</c:v>
                </c:pt>
                <c:pt idx="842">
                  <c:v>0.48128300000000002</c:v>
                </c:pt>
                <c:pt idx="843">
                  <c:v>0.48128300000000002</c:v>
                </c:pt>
                <c:pt idx="844">
                  <c:v>0.48128300000000002</c:v>
                </c:pt>
                <c:pt idx="845">
                  <c:v>0.48128300000000002</c:v>
                </c:pt>
                <c:pt idx="846">
                  <c:v>0.48128300000000002</c:v>
                </c:pt>
                <c:pt idx="847">
                  <c:v>0.48128300000000002</c:v>
                </c:pt>
                <c:pt idx="848">
                  <c:v>0.48128300000000002</c:v>
                </c:pt>
                <c:pt idx="849">
                  <c:v>0.48128300000000002</c:v>
                </c:pt>
                <c:pt idx="850">
                  <c:v>0.48128300000000002</c:v>
                </c:pt>
                <c:pt idx="851">
                  <c:v>0.48128300000000002</c:v>
                </c:pt>
                <c:pt idx="852">
                  <c:v>0.48128300000000002</c:v>
                </c:pt>
                <c:pt idx="853">
                  <c:v>0.48128300000000002</c:v>
                </c:pt>
                <c:pt idx="854">
                  <c:v>0.48128300000000002</c:v>
                </c:pt>
                <c:pt idx="855">
                  <c:v>0.48128300000000002</c:v>
                </c:pt>
                <c:pt idx="856">
                  <c:v>0.48128300000000002</c:v>
                </c:pt>
                <c:pt idx="857">
                  <c:v>0.48128300000000002</c:v>
                </c:pt>
                <c:pt idx="858">
                  <c:v>0.48128300000000002</c:v>
                </c:pt>
                <c:pt idx="859">
                  <c:v>0.48128300000000002</c:v>
                </c:pt>
                <c:pt idx="860">
                  <c:v>0.48128300000000002</c:v>
                </c:pt>
                <c:pt idx="861">
                  <c:v>0.48128300000000002</c:v>
                </c:pt>
                <c:pt idx="862">
                  <c:v>0.48128300000000002</c:v>
                </c:pt>
                <c:pt idx="863">
                  <c:v>0.48128300000000002</c:v>
                </c:pt>
                <c:pt idx="864">
                  <c:v>0.48128300000000002</c:v>
                </c:pt>
                <c:pt idx="865">
                  <c:v>0.48128300000000002</c:v>
                </c:pt>
                <c:pt idx="866">
                  <c:v>0.48128300000000002</c:v>
                </c:pt>
                <c:pt idx="867">
                  <c:v>0.48128300000000002</c:v>
                </c:pt>
                <c:pt idx="868">
                  <c:v>0.48128300000000002</c:v>
                </c:pt>
                <c:pt idx="869">
                  <c:v>0.48128300000000002</c:v>
                </c:pt>
                <c:pt idx="870">
                  <c:v>0.48128300000000002</c:v>
                </c:pt>
                <c:pt idx="871">
                  <c:v>0.48128300000000002</c:v>
                </c:pt>
                <c:pt idx="872">
                  <c:v>0.48128300000000002</c:v>
                </c:pt>
                <c:pt idx="873">
                  <c:v>0.48128300000000002</c:v>
                </c:pt>
                <c:pt idx="874">
                  <c:v>0.48128300000000002</c:v>
                </c:pt>
                <c:pt idx="875">
                  <c:v>0.48128300000000002</c:v>
                </c:pt>
                <c:pt idx="876">
                  <c:v>0.48128300000000002</c:v>
                </c:pt>
                <c:pt idx="877">
                  <c:v>0.48128300000000002</c:v>
                </c:pt>
                <c:pt idx="878">
                  <c:v>0.48128300000000002</c:v>
                </c:pt>
                <c:pt idx="879">
                  <c:v>0.48128300000000002</c:v>
                </c:pt>
                <c:pt idx="880">
                  <c:v>0.48128300000000002</c:v>
                </c:pt>
                <c:pt idx="881">
                  <c:v>0.48128300000000002</c:v>
                </c:pt>
                <c:pt idx="882">
                  <c:v>0.48128300000000002</c:v>
                </c:pt>
                <c:pt idx="883">
                  <c:v>0.48128300000000002</c:v>
                </c:pt>
                <c:pt idx="884">
                  <c:v>0.48128300000000002</c:v>
                </c:pt>
                <c:pt idx="885">
                  <c:v>0.48128300000000002</c:v>
                </c:pt>
                <c:pt idx="886">
                  <c:v>0.48128300000000002</c:v>
                </c:pt>
                <c:pt idx="887">
                  <c:v>0.48128300000000002</c:v>
                </c:pt>
                <c:pt idx="888">
                  <c:v>0.48128300000000002</c:v>
                </c:pt>
                <c:pt idx="889">
                  <c:v>0.48128300000000002</c:v>
                </c:pt>
                <c:pt idx="890">
                  <c:v>0.48128300000000002</c:v>
                </c:pt>
                <c:pt idx="891">
                  <c:v>0.48128300000000002</c:v>
                </c:pt>
                <c:pt idx="892">
                  <c:v>0.48128300000000002</c:v>
                </c:pt>
                <c:pt idx="893">
                  <c:v>0.48128300000000002</c:v>
                </c:pt>
                <c:pt idx="894">
                  <c:v>0.48128300000000002</c:v>
                </c:pt>
                <c:pt idx="895">
                  <c:v>0.48128300000000002</c:v>
                </c:pt>
                <c:pt idx="896">
                  <c:v>0.48128300000000002</c:v>
                </c:pt>
                <c:pt idx="897">
                  <c:v>0.48128300000000002</c:v>
                </c:pt>
                <c:pt idx="898">
                  <c:v>0.48128300000000002</c:v>
                </c:pt>
                <c:pt idx="899">
                  <c:v>0.48128300000000002</c:v>
                </c:pt>
                <c:pt idx="900">
                  <c:v>0.48128300000000002</c:v>
                </c:pt>
                <c:pt idx="901">
                  <c:v>0.48128300000000002</c:v>
                </c:pt>
                <c:pt idx="902">
                  <c:v>0.48128300000000002</c:v>
                </c:pt>
                <c:pt idx="903">
                  <c:v>0.48128300000000002</c:v>
                </c:pt>
                <c:pt idx="904">
                  <c:v>0.48128300000000002</c:v>
                </c:pt>
                <c:pt idx="905">
                  <c:v>0.48128300000000002</c:v>
                </c:pt>
                <c:pt idx="906">
                  <c:v>0.48128300000000002</c:v>
                </c:pt>
                <c:pt idx="907">
                  <c:v>0.48128300000000002</c:v>
                </c:pt>
                <c:pt idx="908">
                  <c:v>0.48128300000000002</c:v>
                </c:pt>
                <c:pt idx="909">
                  <c:v>0.48128300000000002</c:v>
                </c:pt>
                <c:pt idx="910">
                  <c:v>0.48128300000000002</c:v>
                </c:pt>
                <c:pt idx="911">
                  <c:v>0.48128300000000002</c:v>
                </c:pt>
                <c:pt idx="912">
                  <c:v>0.48128300000000002</c:v>
                </c:pt>
                <c:pt idx="913">
                  <c:v>0.48128300000000002</c:v>
                </c:pt>
                <c:pt idx="914">
                  <c:v>0.48128300000000002</c:v>
                </c:pt>
                <c:pt idx="915">
                  <c:v>0.48128300000000002</c:v>
                </c:pt>
                <c:pt idx="916">
                  <c:v>0.48128300000000002</c:v>
                </c:pt>
                <c:pt idx="917">
                  <c:v>0.48128300000000002</c:v>
                </c:pt>
                <c:pt idx="918">
                  <c:v>0.48128300000000002</c:v>
                </c:pt>
                <c:pt idx="919">
                  <c:v>0.48128300000000002</c:v>
                </c:pt>
                <c:pt idx="920">
                  <c:v>0.48128300000000002</c:v>
                </c:pt>
                <c:pt idx="921">
                  <c:v>0.48128300000000002</c:v>
                </c:pt>
                <c:pt idx="922">
                  <c:v>0.48128300000000002</c:v>
                </c:pt>
                <c:pt idx="923">
                  <c:v>0.48128300000000002</c:v>
                </c:pt>
                <c:pt idx="924">
                  <c:v>0.48128300000000002</c:v>
                </c:pt>
                <c:pt idx="925">
                  <c:v>0.48128300000000002</c:v>
                </c:pt>
                <c:pt idx="926">
                  <c:v>0.48128300000000002</c:v>
                </c:pt>
                <c:pt idx="927">
                  <c:v>0.48128300000000002</c:v>
                </c:pt>
                <c:pt idx="928">
                  <c:v>0.48128300000000002</c:v>
                </c:pt>
                <c:pt idx="929">
                  <c:v>0.48128300000000002</c:v>
                </c:pt>
                <c:pt idx="930">
                  <c:v>0.48128300000000002</c:v>
                </c:pt>
                <c:pt idx="931">
                  <c:v>0.48128300000000002</c:v>
                </c:pt>
                <c:pt idx="932">
                  <c:v>0.48128300000000002</c:v>
                </c:pt>
                <c:pt idx="933">
                  <c:v>0.48128300000000002</c:v>
                </c:pt>
                <c:pt idx="934">
                  <c:v>0.48128300000000002</c:v>
                </c:pt>
                <c:pt idx="935">
                  <c:v>0.48128300000000002</c:v>
                </c:pt>
                <c:pt idx="936">
                  <c:v>0.48128300000000002</c:v>
                </c:pt>
                <c:pt idx="937">
                  <c:v>0.48128300000000002</c:v>
                </c:pt>
                <c:pt idx="938">
                  <c:v>0.48128300000000002</c:v>
                </c:pt>
                <c:pt idx="939">
                  <c:v>0.48128300000000002</c:v>
                </c:pt>
                <c:pt idx="940">
                  <c:v>0.48128300000000002</c:v>
                </c:pt>
                <c:pt idx="941">
                  <c:v>0.48128300000000002</c:v>
                </c:pt>
                <c:pt idx="942">
                  <c:v>0.48128300000000002</c:v>
                </c:pt>
                <c:pt idx="943">
                  <c:v>0.48128300000000002</c:v>
                </c:pt>
                <c:pt idx="944">
                  <c:v>0.48128300000000002</c:v>
                </c:pt>
                <c:pt idx="945">
                  <c:v>0.48128300000000002</c:v>
                </c:pt>
                <c:pt idx="946">
                  <c:v>0.48128300000000002</c:v>
                </c:pt>
                <c:pt idx="947">
                  <c:v>0.48128300000000002</c:v>
                </c:pt>
                <c:pt idx="948">
                  <c:v>0.48128300000000002</c:v>
                </c:pt>
                <c:pt idx="949">
                  <c:v>0.48128300000000002</c:v>
                </c:pt>
                <c:pt idx="950">
                  <c:v>0.48128300000000002</c:v>
                </c:pt>
                <c:pt idx="951">
                  <c:v>0.48128300000000002</c:v>
                </c:pt>
                <c:pt idx="952">
                  <c:v>0.48128300000000002</c:v>
                </c:pt>
                <c:pt idx="953">
                  <c:v>0.48128300000000002</c:v>
                </c:pt>
                <c:pt idx="954">
                  <c:v>0.48128300000000002</c:v>
                </c:pt>
                <c:pt idx="955">
                  <c:v>0.48128300000000002</c:v>
                </c:pt>
                <c:pt idx="956">
                  <c:v>0.48128300000000002</c:v>
                </c:pt>
                <c:pt idx="957">
                  <c:v>0.48128300000000002</c:v>
                </c:pt>
                <c:pt idx="958">
                  <c:v>0.48128300000000002</c:v>
                </c:pt>
                <c:pt idx="959">
                  <c:v>0.48128300000000002</c:v>
                </c:pt>
                <c:pt idx="960">
                  <c:v>0.48128300000000002</c:v>
                </c:pt>
                <c:pt idx="961">
                  <c:v>0.48128300000000002</c:v>
                </c:pt>
                <c:pt idx="962">
                  <c:v>0.48128300000000002</c:v>
                </c:pt>
                <c:pt idx="963">
                  <c:v>0.48128300000000002</c:v>
                </c:pt>
                <c:pt idx="964">
                  <c:v>0.48128300000000002</c:v>
                </c:pt>
                <c:pt idx="965">
                  <c:v>0.48128300000000002</c:v>
                </c:pt>
                <c:pt idx="966">
                  <c:v>0.48128300000000002</c:v>
                </c:pt>
                <c:pt idx="967">
                  <c:v>0.48128300000000002</c:v>
                </c:pt>
                <c:pt idx="968">
                  <c:v>0.48128300000000002</c:v>
                </c:pt>
                <c:pt idx="969">
                  <c:v>0.48128300000000002</c:v>
                </c:pt>
                <c:pt idx="970">
                  <c:v>0.48128300000000002</c:v>
                </c:pt>
                <c:pt idx="971">
                  <c:v>0.48128300000000002</c:v>
                </c:pt>
                <c:pt idx="972">
                  <c:v>0.48128300000000002</c:v>
                </c:pt>
                <c:pt idx="973">
                  <c:v>0.48128300000000002</c:v>
                </c:pt>
                <c:pt idx="974">
                  <c:v>0.48128300000000002</c:v>
                </c:pt>
                <c:pt idx="975">
                  <c:v>0.48128300000000002</c:v>
                </c:pt>
                <c:pt idx="976">
                  <c:v>0.48128300000000002</c:v>
                </c:pt>
                <c:pt idx="977">
                  <c:v>0.48128300000000002</c:v>
                </c:pt>
                <c:pt idx="978">
                  <c:v>0.48128300000000002</c:v>
                </c:pt>
                <c:pt idx="979">
                  <c:v>0.48128300000000002</c:v>
                </c:pt>
                <c:pt idx="980">
                  <c:v>0.48128300000000002</c:v>
                </c:pt>
                <c:pt idx="981">
                  <c:v>0.48128300000000002</c:v>
                </c:pt>
                <c:pt idx="982">
                  <c:v>0.48128300000000002</c:v>
                </c:pt>
                <c:pt idx="983">
                  <c:v>0.48128300000000002</c:v>
                </c:pt>
                <c:pt idx="984">
                  <c:v>0.48128300000000002</c:v>
                </c:pt>
                <c:pt idx="985">
                  <c:v>0.48128300000000002</c:v>
                </c:pt>
                <c:pt idx="986">
                  <c:v>0.48128300000000002</c:v>
                </c:pt>
                <c:pt idx="987">
                  <c:v>0.48128300000000002</c:v>
                </c:pt>
                <c:pt idx="988">
                  <c:v>0.48128300000000002</c:v>
                </c:pt>
                <c:pt idx="989">
                  <c:v>0.48128300000000002</c:v>
                </c:pt>
                <c:pt idx="990">
                  <c:v>0.48128300000000002</c:v>
                </c:pt>
                <c:pt idx="991">
                  <c:v>0.48128300000000002</c:v>
                </c:pt>
                <c:pt idx="992">
                  <c:v>0.48128300000000002</c:v>
                </c:pt>
                <c:pt idx="993">
                  <c:v>0.48128300000000002</c:v>
                </c:pt>
                <c:pt idx="994">
                  <c:v>0.48128300000000002</c:v>
                </c:pt>
                <c:pt idx="995">
                  <c:v>0.48128300000000002</c:v>
                </c:pt>
                <c:pt idx="996">
                  <c:v>0.48128300000000002</c:v>
                </c:pt>
                <c:pt idx="997">
                  <c:v>0.48128300000000002</c:v>
                </c:pt>
                <c:pt idx="998">
                  <c:v>0.48128300000000002</c:v>
                </c:pt>
                <c:pt idx="999">
                  <c:v>0.48128300000000002</c:v>
                </c:pt>
                <c:pt idx="1000">
                  <c:v>0.48128300000000002</c:v>
                </c:pt>
                <c:pt idx="1001">
                  <c:v>0.48128300000000002</c:v>
                </c:pt>
                <c:pt idx="1002">
                  <c:v>0.48128300000000002</c:v>
                </c:pt>
                <c:pt idx="1003">
                  <c:v>0.48128300000000002</c:v>
                </c:pt>
                <c:pt idx="1004">
                  <c:v>0.48128300000000002</c:v>
                </c:pt>
                <c:pt idx="1005">
                  <c:v>0.48128300000000002</c:v>
                </c:pt>
                <c:pt idx="1006">
                  <c:v>0.48128300000000002</c:v>
                </c:pt>
                <c:pt idx="1007">
                  <c:v>0.48128300000000002</c:v>
                </c:pt>
                <c:pt idx="1008">
                  <c:v>0.48128300000000002</c:v>
                </c:pt>
                <c:pt idx="1009">
                  <c:v>0.48128300000000002</c:v>
                </c:pt>
                <c:pt idx="1010">
                  <c:v>0.48128300000000002</c:v>
                </c:pt>
                <c:pt idx="1011">
                  <c:v>0.48128300000000002</c:v>
                </c:pt>
                <c:pt idx="1012">
                  <c:v>0.48128300000000002</c:v>
                </c:pt>
                <c:pt idx="1013">
                  <c:v>0.48128300000000002</c:v>
                </c:pt>
                <c:pt idx="1014">
                  <c:v>0.48128300000000002</c:v>
                </c:pt>
                <c:pt idx="1015">
                  <c:v>0.48128300000000002</c:v>
                </c:pt>
                <c:pt idx="1016">
                  <c:v>0.48128300000000002</c:v>
                </c:pt>
                <c:pt idx="1017">
                  <c:v>0.48128300000000002</c:v>
                </c:pt>
                <c:pt idx="1018">
                  <c:v>0.48128300000000002</c:v>
                </c:pt>
                <c:pt idx="1019">
                  <c:v>0.48128300000000002</c:v>
                </c:pt>
                <c:pt idx="1020">
                  <c:v>0.48128300000000002</c:v>
                </c:pt>
                <c:pt idx="1021">
                  <c:v>0.48128300000000002</c:v>
                </c:pt>
                <c:pt idx="1022">
                  <c:v>0.48128300000000002</c:v>
                </c:pt>
                <c:pt idx="1023">
                  <c:v>0.48128300000000002</c:v>
                </c:pt>
                <c:pt idx="1024">
                  <c:v>0.48128300000000002</c:v>
                </c:pt>
                <c:pt idx="1025">
                  <c:v>0.48128300000000002</c:v>
                </c:pt>
                <c:pt idx="1026">
                  <c:v>0.48128300000000002</c:v>
                </c:pt>
                <c:pt idx="1027">
                  <c:v>0.48128300000000002</c:v>
                </c:pt>
                <c:pt idx="1028">
                  <c:v>0.48128300000000002</c:v>
                </c:pt>
                <c:pt idx="1029">
                  <c:v>0.48128300000000002</c:v>
                </c:pt>
                <c:pt idx="1030">
                  <c:v>0.48128300000000002</c:v>
                </c:pt>
                <c:pt idx="1031">
                  <c:v>0.48128300000000002</c:v>
                </c:pt>
                <c:pt idx="1032">
                  <c:v>0.48128300000000002</c:v>
                </c:pt>
                <c:pt idx="1033">
                  <c:v>0.48128300000000002</c:v>
                </c:pt>
                <c:pt idx="1034">
                  <c:v>0.48128300000000002</c:v>
                </c:pt>
                <c:pt idx="1035">
                  <c:v>0.48128300000000002</c:v>
                </c:pt>
                <c:pt idx="1036">
                  <c:v>0.48128300000000002</c:v>
                </c:pt>
                <c:pt idx="1037">
                  <c:v>0.48128300000000002</c:v>
                </c:pt>
                <c:pt idx="1038">
                  <c:v>0.48128300000000002</c:v>
                </c:pt>
                <c:pt idx="1039">
                  <c:v>0.48128300000000002</c:v>
                </c:pt>
                <c:pt idx="1040">
                  <c:v>0.48128300000000002</c:v>
                </c:pt>
                <c:pt idx="1041">
                  <c:v>0.48128300000000002</c:v>
                </c:pt>
                <c:pt idx="1042">
                  <c:v>0.48128300000000002</c:v>
                </c:pt>
                <c:pt idx="1043">
                  <c:v>0.48128300000000002</c:v>
                </c:pt>
                <c:pt idx="1044">
                  <c:v>0.48128300000000002</c:v>
                </c:pt>
                <c:pt idx="1045">
                  <c:v>0.48128300000000002</c:v>
                </c:pt>
                <c:pt idx="1046">
                  <c:v>0.48128300000000002</c:v>
                </c:pt>
                <c:pt idx="1047">
                  <c:v>0.48128300000000002</c:v>
                </c:pt>
                <c:pt idx="1048">
                  <c:v>0.48128300000000002</c:v>
                </c:pt>
                <c:pt idx="1049">
                  <c:v>0.48128300000000002</c:v>
                </c:pt>
                <c:pt idx="1050">
                  <c:v>0.48128300000000002</c:v>
                </c:pt>
                <c:pt idx="1051">
                  <c:v>0.48128300000000002</c:v>
                </c:pt>
                <c:pt idx="1052">
                  <c:v>0.48128300000000002</c:v>
                </c:pt>
                <c:pt idx="1053">
                  <c:v>0.48128300000000002</c:v>
                </c:pt>
                <c:pt idx="1054">
                  <c:v>0.48128300000000002</c:v>
                </c:pt>
                <c:pt idx="1055">
                  <c:v>0.48128300000000002</c:v>
                </c:pt>
                <c:pt idx="1056">
                  <c:v>0.48128300000000002</c:v>
                </c:pt>
                <c:pt idx="1057">
                  <c:v>0.48128300000000002</c:v>
                </c:pt>
                <c:pt idx="1058">
                  <c:v>0.48128300000000002</c:v>
                </c:pt>
                <c:pt idx="1059">
                  <c:v>0.48128300000000002</c:v>
                </c:pt>
                <c:pt idx="1060">
                  <c:v>0.48128300000000002</c:v>
                </c:pt>
                <c:pt idx="1061">
                  <c:v>0.48128300000000002</c:v>
                </c:pt>
                <c:pt idx="1062">
                  <c:v>0.48128300000000002</c:v>
                </c:pt>
                <c:pt idx="1063">
                  <c:v>0.48128300000000002</c:v>
                </c:pt>
                <c:pt idx="1064">
                  <c:v>0.48128300000000002</c:v>
                </c:pt>
                <c:pt idx="1065">
                  <c:v>0.48128300000000002</c:v>
                </c:pt>
                <c:pt idx="1066">
                  <c:v>0.48128300000000002</c:v>
                </c:pt>
                <c:pt idx="1067">
                  <c:v>0.48128300000000002</c:v>
                </c:pt>
                <c:pt idx="1068">
                  <c:v>0.48128300000000002</c:v>
                </c:pt>
                <c:pt idx="1069">
                  <c:v>0.48128300000000002</c:v>
                </c:pt>
                <c:pt idx="1070">
                  <c:v>0.48128300000000002</c:v>
                </c:pt>
                <c:pt idx="1071">
                  <c:v>0.48128300000000002</c:v>
                </c:pt>
                <c:pt idx="1072">
                  <c:v>0.48128300000000002</c:v>
                </c:pt>
                <c:pt idx="1073">
                  <c:v>0.48128300000000002</c:v>
                </c:pt>
                <c:pt idx="1074">
                  <c:v>0.48128300000000002</c:v>
                </c:pt>
                <c:pt idx="1075">
                  <c:v>0.48128300000000002</c:v>
                </c:pt>
                <c:pt idx="1076">
                  <c:v>0.48128300000000002</c:v>
                </c:pt>
                <c:pt idx="1077">
                  <c:v>0.48128300000000002</c:v>
                </c:pt>
                <c:pt idx="1078">
                  <c:v>0.48128300000000002</c:v>
                </c:pt>
                <c:pt idx="1079">
                  <c:v>0.48128300000000002</c:v>
                </c:pt>
                <c:pt idx="1080">
                  <c:v>0.48128300000000002</c:v>
                </c:pt>
                <c:pt idx="1081">
                  <c:v>0.48128300000000002</c:v>
                </c:pt>
                <c:pt idx="1082">
                  <c:v>0.48128300000000002</c:v>
                </c:pt>
                <c:pt idx="1083">
                  <c:v>0.48128300000000002</c:v>
                </c:pt>
                <c:pt idx="1084">
                  <c:v>0.48128300000000002</c:v>
                </c:pt>
                <c:pt idx="1085">
                  <c:v>0.48128300000000002</c:v>
                </c:pt>
                <c:pt idx="1086">
                  <c:v>0.48128300000000002</c:v>
                </c:pt>
                <c:pt idx="1087">
                  <c:v>0.48128300000000002</c:v>
                </c:pt>
                <c:pt idx="1088">
                  <c:v>0.48128300000000002</c:v>
                </c:pt>
                <c:pt idx="1089">
                  <c:v>0.48128300000000002</c:v>
                </c:pt>
                <c:pt idx="1090">
                  <c:v>0.48128300000000002</c:v>
                </c:pt>
                <c:pt idx="1091">
                  <c:v>0.48128300000000002</c:v>
                </c:pt>
                <c:pt idx="1092">
                  <c:v>0.48128300000000002</c:v>
                </c:pt>
                <c:pt idx="1093">
                  <c:v>0.48128300000000002</c:v>
                </c:pt>
                <c:pt idx="1094">
                  <c:v>0.48128300000000002</c:v>
                </c:pt>
                <c:pt idx="1095">
                  <c:v>0.48128300000000002</c:v>
                </c:pt>
                <c:pt idx="1096">
                  <c:v>0.48128300000000002</c:v>
                </c:pt>
                <c:pt idx="1097">
                  <c:v>0.48128300000000002</c:v>
                </c:pt>
                <c:pt idx="1098">
                  <c:v>0.48128300000000002</c:v>
                </c:pt>
                <c:pt idx="1099">
                  <c:v>0.48128300000000002</c:v>
                </c:pt>
                <c:pt idx="1100">
                  <c:v>0.48128300000000002</c:v>
                </c:pt>
                <c:pt idx="1101">
                  <c:v>0.48128300000000002</c:v>
                </c:pt>
                <c:pt idx="1102">
                  <c:v>0.48128300000000002</c:v>
                </c:pt>
                <c:pt idx="1103">
                  <c:v>0.48128300000000002</c:v>
                </c:pt>
                <c:pt idx="1104">
                  <c:v>0.48128300000000002</c:v>
                </c:pt>
                <c:pt idx="1105">
                  <c:v>0.48128300000000002</c:v>
                </c:pt>
                <c:pt idx="1106">
                  <c:v>0.48128300000000002</c:v>
                </c:pt>
                <c:pt idx="1107">
                  <c:v>0.48128300000000002</c:v>
                </c:pt>
                <c:pt idx="1108">
                  <c:v>0.48128300000000002</c:v>
                </c:pt>
                <c:pt idx="1109">
                  <c:v>0.48128300000000002</c:v>
                </c:pt>
                <c:pt idx="1110">
                  <c:v>0.48128300000000002</c:v>
                </c:pt>
                <c:pt idx="1111">
                  <c:v>0.48128300000000002</c:v>
                </c:pt>
                <c:pt idx="1112">
                  <c:v>0.48128300000000002</c:v>
                </c:pt>
                <c:pt idx="1113">
                  <c:v>0.48128300000000002</c:v>
                </c:pt>
                <c:pt idx="1114">
                  <c:v>0.48128300000000002</c:v>
                </c:pt>
                <c:pt idx="1115">
                  <c:v>0.48128300000000002</c:v>
                </c:pt>
                <c:pt idx="1116">
                  <c:v>0.48128300000000002</c:v>
                </c:pt>
                <c:pt idx="1117">
                  <c:v>0.48128300000000002</c:v>
                </c:pt>
                <c:pt idx="1118">
                  <c:v>0.48128300000000002</c:v>
                </c:pt>
                <c:pt idx="1119">
                  <c:v>0.48128300000000002</c:v>
                </c:pt>
                <c:pt idx="1120">
                  <c:v>0.48128300000000002</c:v>
                </c:pt>
                <c:pt idx="1121">
                  <c:v>0.48128300000000002</c:v>
                </c:pt>
                <c:pt idx="1122">
                  <c:v>0.48128300000000002</c:v>
                </c:pt>
                <c:pt idx="1123">
                  <c:v>0.48128300000000002</c:v>
                </c:pt>
                <c:pt idx="1124">
                  <c:v>0.48128300000000002</c:v>
                </c:pt>
                <c:pt idx="1125">
                  <c:v>0.48128300000000002</c:v>
                </c:pt>
                <c:pt idx="1126">
                  <c:v>0.48128300000000002</c:v>
                </c:pt>
                <c:pt idx="1127">
                  <c:v>0.48128300000000002</c:v>
                </c:pt>
                <c:pt idx="1128">
                  <c:v>0.48128300000000002</c:v>
                </c:pt>
                <c:pt idx="1129">
                  <c:v>0.48128300000000002</c:v>
                </c:pt>
                <c:pt idx="1130">
                  <c:v>0.48128300000000002</c:v>
                </c:pt>
                <c:pt idx="1131">
                  <c:v>0.48128300000000002</c:v>
                </c:pt>
                <c:pt idx="1132">
                  <c:v>0.48128300000000002</c:v>
                </c:pt>
                <c:pt idx="1133">
                  <c:v>0.48128300000000002</c:v>
                </c:pt>
                <c:pt idx="1134">
                  <c:v>0.48128300000000002</c:v>
                </c:pt>
                <c:pt idx="1135">
                  <c:v>0.48128300000000002</c:v>
                </c:pt>
                <c:pt idx="1136">
                  <c:v>0.48128300000000002</c:v>
                </c:pt>
                <c:pt idx="1137">
                  <c:v>0.48128300000000002</c:v>
                </c:pt>
                <c:pt idx="1138">
                  <c:v>0.48128300000000002</c:v>
                </c:pt>
                <c:pt idx="1139">
                  <c:v>0.48128300000000002</c:v>
                </c:pt>
                <c:pt idx="1140">
                  <c:v>0.48128300000000002</c:v>
                </c:pt>
                <c:pt idx="1141">
                  <c:v>0.48128300000000002</c:v>
                </c:pt>
                <c:pt idx="1142">
                  <c:v>0.48128300000000002</c:v>
                </c:pt>
                <c:pt idx="1143">
                  <c:v>0.48128300000000002</c:v>
                </c:pt>
                <c:pt idx="1144">
                  <c:v>0.48128300000000002</c:v>
                </c:pt>
                <c:pt idx="1145">
                  <c:v>0.48128300000000002</c:v>
                </c:pt>
                <c:pt idx="1146">
                  <c:v>0.48128300000000002</c:v>
                </c:pt>
                <c:pt idx="1147">
                  <c:v>0.48128300000000002</c:v>
                </c:pt>
                <c:pt idx="1148">
                  <c:v>0.48128300000000002</c:v>
                </c:pt>
                <c:pt idx="1149">
                  <c:v>0.48128300000000002</c:v>
                </c:pt>
                <c:pt idx="1150">
                  <c:v>0.48128300000000002</c:v>
                </c:pt>
                <c:pt idx="1151">
                  <c:v>0.48128300000000002</c:v>
                </c:pt>
                <c:pt idx="1152">
                  <c:v>0.48128300000000002</c:v>
                </c:pt>
                <c:pt idx="1153">
                  <c:v>0.48128300000000002</c:v>
                </c:pt>
                <c:pt idx="1154">
                  <c:v>0.48128300000000002</c:v>
                </c:pt>
                <c:pt idx="1155">
                  <c:v>0.48128300000000002</c:v>
                </c:pt>
                <c:pt idx="1156">
                  <c:v>0.48128300000000002</c:v>
                </c:pt>
                <c:pt idx="1157">
                  <c:v>0.48128300000000002</c:v>
                </c:pt>
                <c:pt idx="1158">
                  <c:v>0.48128300000000002</c:v>
                </c:pt>
                <c:pt idx="1159">
                  <c:v>0.48128300000000002</c:v>
                </c:pt>
                <c:pt idx="1160">
                  <c:v>0.48128300000000002</c:v>
                </c:pt>
                <c:pt idx="1161">
                  <c:v>0.48128300000000002</c:v>
                </c:pt>
                <c:pt idx="1162">
                  <c:v>0.48128300000000002</c:v>
                </c:pt>
                <c:pt idx="1163">
                  <c:v>0.48128300000000002</c:v>
                </c:pt>
                <c:pt idx="1164">
                  <c:v>0.48128300000000002</c:v>
                </c:pt>
                <c:pt idx="1165">
                  <c:v>0.48128300000000002</c:v>
                </c:pt>
                <c:pt idx="1166">
                  <c:v>0.48128300000000002</c:v>
                </c:pt>
                <c:pt idx="1167">
                  <c:v>0.48128300000000002</c:v>
                </c:pt>
                <c:pt idx="1168">
                  <c:v>0.48128300000000002</c:v>
                </c:pt>
                <c:pt idx="1169">
                  <c:v>0.48128300000000002</c:v>
                </c:pt>
                <c:pt idx="1170">
                  <c:v>0.48128300000000002</c:v>
                </c:pt>
                <c:pt idx="1171">
                  <c:v>0.48128300000000002</c:v>
                </c:pt>
                <c:pt idx="1172">
                  <c:v>0.48128300000000002</c:v>
                </c:pt>
                <c:pt idx="1173">
                  <c:v>0.48128300000000002</c:v>
                </c:pt>
                <c:pt idx="1174">
                  <c:v>0.48128300000000002</c:v>
                </c:pt>
                <c:pt idx="1175">
                  <c:v>0.48128300000000002</c:v>
                </c:pt>
                <c:pt idx="1176">
                  <c:v>0.48128300000000002</c:v>
                </c:pt>
                <c:pt idx="1177">
                  <c:v>0.48128300000000002</c:v>
                </c:pt>
                <c:pt idx="1178">
                  <c:v>0.48128300000000002</c:v>
                </c:pt>
                <c:pt idx="1179">
                  <c:v>0.48128300000000002</c:v>
                </c:pt>
                <c:pt idx="1180">
                  <c:v>0.48128300000000002</c:v>
                </c:pt>
                <c:pt idx="1181">
                  <c:v>0.48128300000000002</c:v>
                </c:pt>
                <c:pt idx="1182">
                  <c:v>0.48128300000000002</c:v>
                </c:pt>
                <c:pt idx="1183">
                  <c:v>0.48128300000000002</c:v>
                </c:pt>
                <c:pt idx="1184">
                  <c:v>0.48128300000000002</c:v>
                </c:pt>
                <c:pt idx="1185">
                  <c:v>0.48128300000000002</c:v>
                </c:pt>
                <c:pt idx="1186">
                  <c:v>0.48128300000000002</c:v>
                </c:pt>
                <c:pt idx="1187">
                  <c:v>0.48128300000000002</c:v>
                </c:pt>
                <c:pt idx="1188">
                  <c:v>0.48128300000000002</c:v>
                </c:pt>
                <c:pt idx="1189">
                  <c:v>0.48128300000000002</c:v>
                </c:pt>
                <c:pt idx="1190">
                  <c:v>0.48128300000000002</c:v>
                </c:pt>
                <c:pt idx="1191">
                  <c:v>0.48128300000000002</c:v>
                </c:pt>
                <c:pt idx="1192">
                  <c:v>0.48128300000000002</c:v>
                </c:pt>
                <c:pt idx="1193">
                  <c:v>0.48128300000000002</c:v>
                </c:pt>
                <c:pt idx="1194">
                  <c:v>0.48128300000000002</c:v>
                </c:pt>
                <c:pt idx="1195">
                  <c:v>0.48128300000000002</c:v>
                </c:pt>
                <c:pt idx="1196">
                  <c:v>0.48128300000000002</c:v>
                </c:pt>
                <c:pt idx="1197">
                  <c:v>0.48128300000000002</c:v>
                </c:pt>
                <c:pt idx="1198">
                  <c:v>0.48128300000000002</c:v>
                </c:pt>
                <c:pt idx="1199">
                  <c:v>0.48128300000000002</c:v>
                </c:pt>
                <c:pt idx="1200">
                  <c:v>0.48128300000000002</c:v>
                </c:pt>
                <c:pt idx="1201">
                  <c:v>0.48128300000000002</c:v>
                </c:pt>
                <c:pt idx="1202">
                  <c:v>0.48128300000000002</c:v>
                </c:pt>
                <c:pt idx="1203">
                  <c:v>0.48128300000000002</c:v>
                </c:pt>
                <c:pt idx="1204">
                  <c:v>0.48128300000000002</c:v>
                </c:pt>
                <c:pt idx="1205">
                  <c:v>0.48128300000000002</c:v>
                </c:pt>
                <c:pt idx="1206">
                  <c:v>0.48128300000000002</c:v>
                </c:pt>
                <c:pt idx="1207">
                  <c:v>0.48128300000000002</c:v>
                </c:pt>
                <c:pt idx="1208">
                  <c:v>0.48128300000000002</c:v>
                </c:pt>
                <c:pt idx="1209">
                  <c:v>0.48128300000000002</c:v>
                </c:pt>
                <c:pt idx="1210">
                  <c:v>0.48128300000000002</c:v>
                </c:pt>
                <c:pt idx="1211">
                  <c:v>0.48128300000000002</c:v>
                </c:pt>
                <c:pt idx="1212">
                  <c:v>0.48128300000000002</c:v>
                </c:pt>
                <c:pt idx="1213">
                  <c:v>0.48128300000000002</c:v>
                </c:pt>
                <c:pt idx="1214">
                  <c:v>0.48128300000000002</c:v>
                </c:pt>
                <c:pt idx="1215">
                  <c:v>0.48128300000000002</c:v>
                </c:pt>
                <c:pt idx="1216">
                  <c:v>0.48128300000000002</c:v>
                </c:pt>
                <c:pt idx="1217">
                  <c:v>0.48128300000000002</c:v>
                </c:pt>
                <c:pt idx="1218">
                  <c:v>0.48128300000000002</c:v>
                </c:pt>
                <c:pt idx="1219">
                  <c:v>0.48128300000000002</c:v>
                </c:pt>
                <c:pt idx="1220">
                  <c:v>0.48128300000000002</c:v>
                </c:pt>
                <c:pt idx="1221">
                  <c:v>0.48128300000000002</c:v>
                </c:pt>
                <c:pt idx="1222">
                  <c:v>0.48128300000000002</c:v>
                </c:pt>
                <c:pt idx="1223">
                  <c:v>0.48128300000000002</c:v>
                </c:pt>
                <c:pt idx="1224">
                  <c:v>0.48128300000000002</c:v>
                </c:pt>
                <c:pt idx="1225">
                  <c:v>0.48128300000000002</c:v>
                </c:pt>
                <c:pt idx="1226">
                  <c:v>0.48128300000000002</c:v>
                </c:pt>
                <c:pt idx="1227">
                  <c:v>0.48128300000000002</c:v>
                </c:pt>
                <c:pt idx="1228">
                  <c:v>0.48128300000000002</c:v>
                </c:pt>
                <c:pt idx="1229">
                  <c:v>0.48128300000000002</c:v>
                </c:pt>
                <c:pt idx="1230">
                  <c:v>0.48128300000000002</c:v>
                </c:pt>
                <c:pt idx="1231">
                  <c:v>0.48128300000000002</c:v>
                </c:pt>
                <c:pt idx="1232">
                  <c:v>0.48128300000000002</c:v>
                </c:pt>
                <c:pt idx="1233">
                  <c:v>0.48128300000000002</c:v>
                </c:pt>
                <c:pt idx="1234">
                  <c:v>0.48128300000000002</c:v>
                </c:pt>
                <c:pt idx="1235">
                  <c:v>0.48128300000000002</c:v>
                </c:pt>
                <c:pt idx="1236">
                  <c:v>0.48128300000000002</c:v>
                </c:pt>
                <c:pt idx="1237">
                  <c:v>0.48128300000000002</c:v>
                </c:pt>
                <c:pt idx="1238">
                  <c:v>0.48128300000000002</c:v>
                </c:pt>
                <c:pt idx="1239">
                  <c:v>0.48128300000000002</c:v>
                </c:pt>
                <c:pt idx="1240">
                  <c:v>0.48128300000000002</c:v>
                </c:pt>
                <c:pt idx="1241">
                  <c:v>0.48128300000000002</c:v>
                </c:pt>
                <c:pt idx="1242">
                  <c:v>0.48128300000000002</c:v>
                </c:pt>
                <c:pt idx="1243">
                  <c:v>0.48128300000000002</c:v>
                </c:pt>
                <c:pt idx="1244">
                  <c:v>0.48128300000000002</c:v>
                </c:pt>
                <c:pt idx="1245">
                  <c:v>0.48128300000000002</c:v>
                </c:pt>
                <c:pt idx="1246">
                  <c:v>0.48128300000000002</c:v>
                </c:pt>
                <c:pt idx="1247">
                  <c:v>0.48128300000000002</c:v>
                </c:pt>
                <c:pt idx="1248">
                  <c:v>0.48128300000000002</c:v>
                </c:pt>
                <c:pt idx="1249">
                  <c:v>0.48128300000000002</c:v>
                </c:pt>
                <c:pt idx="1250">
                  <c:v>0.48128300000000002</c:v>
                </c:pt>
                <c:pt idx="1251">
                  <c:v>0.48128300000000002</c:v>
                </c:pt>
                <c:pt idx="1252">
                  <c:v>0.48128300000000002</c:v>
                </c:pt>
                <c:pt idx="1253">
                  <c:v>0.48128300000000002</c:v>
                </c:pt>
                <c:pt idx="1254">
                  <c:v>0.48128300000000002</c:v>
                </c:pt>
                <c:pt idx="1255">
                  <c:v>0.48128300000000002</c:v>
                </c:pt>
                <c:pt idx="1256">
                  <c:v>0.48128300000000002</c:v>
                </c:pt>
                <c:pt idx="1257">
                  <c:v>0.48128300000000002</c:v>
                </c:pt>
                <c:pt idx="1258">
                  <c:v>0.48128300000000002</c:v>
                </c:pt>
                <c:pt idx="1259">
                  <c:v>0.48128300000000002</c:v>
                </c:pt>
                <c:pt idx="1260">
                  <c:v>0.48128300000000002</c:v>
                </c:pt>
                <c:pt idx="1261">
                  <c:v>0.48128300000000002</c:v>
                </c:pt>
                <c:pt idx="1262">
                  <c:v>0.48128300000000002</c:v>
                </c:pt>
                <c:pt idx="1263">
                  <c:v>0.48128300000000002</c:v>
                </c:pt>
                <c:pt idx="1264">
                  <c:v>0.48128300000000002</c:v>
                </c:pt>
                <c:pt idx="1265">
                  <c:v>0.48128300000000002</c:v>
                </c:pt>
                <c:pt idx="1266">
                  <c:v>0.48128300000000002</c:v>
                </c:pt>
                <c:pt idx="1267">
                  <c:v>0.48128300000000002</c:v>
                </c:pt>
                <c:pt idx="1268">
                  <c:v>0.48128300000000002</c:v>
                </c:pt>
                <c:pt idx="1269">
                  <c:v>0.48128300000000002</c:v>
                </c:pt>
                <c:pt idx="1270">
                  <c:v>0.48128300000000002</c:v>
                </c:pt>
                <c:pt idx="1271">
                  <c:v>0.48128300000000002</c:v>
                </c:pt>
                <c:pt idx="1272">
                  <c:v>0.48128300000000002</c:v>
                </c:pt>
                <c:pt idx="1273">
                  <c:v>0.48128300000000002</c:v>
                </c:pt>
                <c:pt idx="1274">
                  <c:v>0.48128300000000002</c:v>
                </c:pt>
                <c:pt idx="1275">
                  <c:v>0.48128300000000002</c:v>
                </c:pt>
                <c:pt idx="1276">
                  <c:v>0.48128300000000002</c:v>
                </c:pt>
                <c:pt idx="1277">
                  <c:v>0.48128300000000002</c:v>
                </c:pt>
                <c:pt idx="1278">
                  <c:v>0.48128300000000002</c:v>
                </c:pt>
                <c:pt idx="1279">
                  <c:v>0.48128300000000002</c:v>
                </c:pt>
                <c:pt idx="1280">
                  <c:v>0.48128300000000002</c:v>
                </c:pt>
                <c:pt idx="1281">
                  <c:v>0.48128300000000002</c:v>
                </c:pt>
                <c:pt idx="1282">
                  <c:v>0.48128300000000002</c:v>
                </c:pt>
                <c:pt idx="1283">
                  <c:v>0.48128300000000002</c:v>
                </c:pt>
                <c:pt idx="1284">
                  <c:v>0.48128300000000002</c:v>
                </c:pt>
                <c:pt idx="1285">
                  <c:v>0.48128300000000002</c:v>
                </c:pt>
                <c:pt idx="1286">
                  <c:v>0.48128300000000002</c:v>
                </c:pt>
                <c:pt idx="1287">
                  <c:v>0.48128300000000002</c:v>
                </c:pt>
                <c:pt idx="1288">
                  <c:v>0.48128300000000002</c:v>
                </c:pt>
                <c:pt idx="1289">
                  <c:v>0.48128300000000002</c:v>
                </c:pt>
                <c:pt idx="1290">
                  <c:v>0.48128300000000002</c:v>
                </c:pt>
                <c:pt idx="1291">
                  <c:v>0.48128300000000002</c:v>
                </c:pt>
                <c:pt idx="1292">
                  <c:v>0.48128300000000002</c:v>
                </c:pt>
                <c:pt idx="1293">
                  <c:v>0.48128300000000002</c:v>
                </c:pt>
                <c:pt idx="1294">
                  <c:v>0.48128300000000002</c:v>
                </c:pt>
                <c:pt idx="1295">
                  <c:v>0.48128300000000002</c:v>
                </c:pt>
                <c:pt idx="1296">
                  <c:v>0.48128300000000002</c:v>
                </c:pt>
                <c:pt idx="1297">
                  <c:v>0.48128300000000002</c:v>
                </c:pt>
                <c:pt idx="1298">
                  <c:v>0.48128300000000002</c:v>
                </c:pt>
                <c:pt idx="1299">
                  <c:v>0.48128300000000002</c:v>
                </c:pt>
                <c:pt idx="1300">
                  <c:v>0.48128300000000002</c:v>
                </c:pt>
                <c:pt idx="1301">
                  <c:v>0.48128300000000002</c:v>
                </c:pt>
                <c:pt idx="1302">
                  <c:v>0.48128300000000002</c:v>
                </c:pt>
                <c:pt idx="1303">
                  <c:v>0.48128300000000002</c:v>
                </c:pt>
                <c:pt idx="1304">
                  <c:v>0.48128300000000002</c:v>
                </c:pt>
                <c:pt idx="1305">
                  <c:v>0.48128300000000002</c:v>
                </c:pt>
                <c:pt idx="1306">
                  <c:v>0.48128300000000002</c:v>
                </c:pt>
                <c:pt idx="1307">
                  <c:v>0.48128300000000002</c:v>
                </c:pt>
                <c:pt idx="1308">
                  <c:v>0.48128300000000002</c:v>
                </c:pt>
                <c:pt idx="1309">
                  <c:v>0.48128300000000002</c:v>
                </c:pt>
                <c:pt idx="1310">
                  <c:v>0.48128300000000002</c:v>
                </c:pt>
                <c:pt idx="1311">
                  <c:v>0.48128300000000002</c:v>
                </c:pt>
                <c:pt idx="1312">
                  <c:v>0.48128300000000002</c:v>
                </c:pt>
                <c:pt idx="1313">
                  <c:v>0.48128300000000002</c:v>
                </c:pt>
                <c:pt idx="1314">
                  <c:v>0.48128300000000002</c:v>
                </c:pt>
                <c:pt idx="1315">
                  <c:v>0.48128300000000002</c:v>
                </c:pt>
                <c:pt idx="1316">
                  <c:v>0.48128300000000002</c:v>
                </c:pt>
                <c:pt idx="1317">
                  <c:v>0.48128300000000002</c:v>
                </c:pt>
                <c:pt idx="1318">
                  <c:v>0.48128300000000002</c:v>
                </c:pt>
                <c:pt idx="1319">
                  <c:v>0.48128300000000002</c:v>
                </c:pt>
                <c:pt idx="1320">
                  <c:v>0.48128300000000002</c:v>
                </c:pt>
                <c:pt idx="1321">
                  <c:v>0.48128300000000002</c:v>
                </c:pt>
                <c:pt idx="1322">
                  <c:v>0.48128300000000002</c:v>
                </c:pt>
                <c:pt idx="1323">
                  <c:v>0.48128300000000002</c:v>
                </c:pt>
                <c:pt idx="1324">
                  <c:v>0.48128300000000002</c:v>
                </c:pt>
                <c:pt idx="1325">
                  <c:v>0.48128300000000002</c:v>
                </c:pt>
                <c:pt idx="1326">
                  <c:v>0.48128300000000002</c:v>
                </c:pt>
                <c:pt idx="1327">
                  <c:v>0.48128300000000002</c:v>
                </c:pt>
                <c:pt idx="1328">
                  <c:v>0.48128300000000002</c:v>
                </c:pt>
                <c:pt idx="1329">
                  <c:v>0.48128300000000002</c:v>
                </c:pt>
                <c:pt idx="1330">
                  <c:v>0.48128300000000002</c:v>
                </c:pt>
                <c:pt idx="1331">
                  <c:v>0.48128300000000002</c:v>
                </c:pt>
                <c:pt idx="1332">
                  <c:v>0.48128300000000002</c:v>
                </c:pt>
                <c:pt idx="1333">
                  <c:v>0.48128300000000002</c:v>
                </c:pt>
                <c:pt idx="1334">
                  <c:v>0.48128300000000002</c:v>
                </c:pt>
                <c:pt idx="1335">
                  <c:v>0.48128300000000002</c:v>
                </c:pt>
                <c:pt idx="1336">
                  <c:v>0.48128300000000002</c:v>
                </c:pt>
                <c:pt idx="1337">
                  <c:v>0.48128300000000002</c:v>
                </c:pt>
                <c:pt idx="1338">
                  <c:v>0.48128300000000002</c:v>
                </c:pt>
                <c:pt idx="1339">
                  <c:v>0.48128300000000002</c:v>
                </c:pt>
                <c:pt idx="1340">
                  <c:v>0.48128300000000002</c:v>
                </c:pt>
                <c:pt idx="1341">
                  <c:v>0.48128300000000002</c:v>
                </c:pt>
                <c:pt idx="1342">
                  <c:v>0.48128300000000002</c:v>
                </c:pt>
                <c:pt idx="1343">
                  <c:v>0.48128300000000002</c:v>
                </c:pt>
                <c:pt idx="1344">
                  <c:v>0.48128300000000002</c:v>
                </c:pt>
                <c:pt idx="1345">
                  <c:v>0.48128300000000002</c:v>
                </c:pt>
                <c:pt idx="1346">
                  <c:v>0.48128300000000002</c:v>
                </c:pt>
                <c:pt idx="1347">
                  <c:v>0.48128300000000002</c:v>
                </c:pt>
                <c:pt idx="1348">
                  <c:v>0.48128300000000002</c:v>
                </c:pt>
                <c:pt idx="1349">
                  <c:v>0.48128300000000002</c:v>
                </c:pt>
                <c:pt idx="1350">
                  <c:v>0.48128300000000002</c:v>
                </c:pt>
                <c:pt idx="1351">
                  <c:v>0.48128300000000002</c:v>
                </c:pt>
                <c:pt idx="1352">
                  <c:v>0.48128300000000002</c:v>
                </c:pt>
                <c:pt idx="1353">
                  <c:v>0.48128300000000002</c:v>
                </c:pt>
                <c:pt idx="1354">
                  <c:v>0.48128300000000002</c:v>
                </c:pt>
                <c:pt idx="1355">
                  <c:v>0.48128300000000002</c:v>
                </c:pt>
                <c:pt idx="1356">
                  <c:v>0.48128300000000002</c:v>
                </c:pt>
                <c:pt idx="1357">
                  <c:v>0.48128300000000002</c:v>
                </c:pt>
                <c:pt idx="1358">
                  <c:v>0.48128300000000002</c:v>
                </c:pt>
                <c:pt idx="1359">
                  <c:v>0.48128300000000002</c:v>
                </c:pt>
                <c:pt idx="1360">
                  <c:v>0.48128300000000002</c:v>
                </c:pt>
                <c:pt idx="1361">
                  <c:v>0.48128300000000002</c:v>
                </c:pt>
                <c:pt idx="1362">
                  <c:v>0.48128300000000002</c:v>
                </c:pt>
                <c:pt idx="1363">
                  <c:v>0.48128300000000002</c:v>
                </c:pt>
                <c:pt idx="1364">
                  <c:v>0.48128300000000002</c:v>
                </c:pt>
                <c:pt idx="1365">
                  <c:v>0.48128300000000002</c:v>
                </c:pt>
                <c:pt idx="1366">
                  <c:v>0.48128300000000002</c:v>
                </c:pt>
                <c:pt idx="1367">
                  <c:v>0.48128300000000002</c:v>
                </c:pt>
                <c:pt idx="1368">
                  <c:v>0.48128300000000002</c:v>
                </c:pt>
                <c:pt idx="1369">
                  <c:v>0.48128300000000002</c:v>
                </c:pt>
                <c:pt idx="1370">
                  <c:v>0.48128300000000002</c:v>
                </c:pt>
                <c:pt idx="1371">
                  <c:v>0.48128300000000002</c:v>
                </c:pt>
                <c:pt idx="1372">
                  <c:v>0.48128300000000002</c:v>
                </c:pt>
                <c:pt idx="1373">
                  <c:v>0.48128300000000002</c:v>
                </c:pt>
                <c:pt idx="1374">
                  <c:v>0.48128300000000002</c:v>
                </c:pt>
                <c:pt idx="1375">
                  <c:v>0.48128300000000002</c:v>
                </c:pt>
                <c:pt idx="1376">
                  <c:v>0.48128300000000002</c:v>
                </c:pt>
                <c:pt idx="1377">
                  <c:v>0.48128300000000002</c:v>
                </c:pt>
                <c:pt idx="1378">
                  <c:v>0.48128300000000002</c:v>
                </c:pt>
                <c:pt idx="1379">
                  <c:v>0.48128300000000002</c:v>
                </c:pt>
                <c:pt idx="1380">
                  <c:v>0.48128300000000002</c:v>
                </c:pt>
                <c:pt idx="1381">
                  <c:v>0.48128300000000002</c:v>
                </c:pt>
                <c:pt idx="1382">
                  <c:v>0.48128300000000002</c:v>
                </c:pt>
                <c:pt idx="1383">
                  <c:v>0.48128300000000002</c:v>
                </c:pt>
                <c:pt idx="1384">
                  <c:v>0.48128300000000002</c:v>
                </c:pt>
                <c:pt idx="1385">
                  <c:v>0.48128300000000002</c:v>
                </c:pt>
                <c:pt idx="1386">
                  <c:v>0.48128300000000002</c:v>
                </c:pt>
                <c:pt idx="1387">
                  <c:v>0.48128300000000002</c:v>
                </c:pt>
                <c:pt idx="1388">
                  <c:v>0.48128300000000002</c:v>
                </c:pt>
                <c:pt idx="1389">
                  <c:v>0.48128300000000002</c:v>
                </c:pt>
                <c:pt idx="1390">
                  <c:v>0.48128300000000002</c:v>
                </c:pt>
                <c:pt idx="1391">
                  <c:v>0.48128300000000002</c:v>
                </c:pt>
                <c:pt idx="1392">
                  <c:v>0.48128300000000002</c:v>
                </c:pt>
                <c:pt idx="1393">
                  <c:v>0.48128300000000002</c:v>
                </c:pt>
                <c:pt idx="1394">
                  <c:v>0.48128300000000002</c:v>
                </c:pt>
                <c:pt idx="1395">
                  <c:v>0.48128300000000002</c:v>
                </c:pt>
                <c:pt idx="1396">
                  <c:v>0.48128300000000002</c:v>
                </c:pt>
                <c:pt idx="1397">
                  <c:v>0.48128300000000002</c:v>
                </c:pt>
                <c:pt idx="1398">
                  <c:v>0.48128300000000002</c:v>
                </c:pt>
                <c:pt idx="1399">
                  <c:v>0.48128300000000002</c:v>
                </c:pt>
                <c:pt idx="1400">
                  <c:v>0.48128300000000002</c:v>
                </c:pt>
                <c:pt idx="1401">
                  <c:v>0.48128300000000002</c:v>
                </c:pt>
                <c:pt idx="1402">
                  <c:v>0.48128300000000002</c:v>
                </c:pt>
                <c:pt idx="1403">
                  <c:v>0.48128300000000002</c:v>
                </c:pt>
                <c:pt idx="1404">
                  <c:v>0.48128300000000002</c:v>
                </c:pt>
                <c:pt idx="1405">
                  <c:v>0.48128300000000002</c:v>
                </c:pt>
                <c:pt idx="1406">
                  <c:v>0.48128300000000002</c:v>
                </c:pt>
                <c:pt idx="1407">
                  <c:v>0.48128300000000002</c:v>
                </c:pt>
                <c:pt idx="1408">
                  <c:v>0.48128300000000002</c:v>
                </c:pt>
                <c:pt idx="1409">
                  <c:v>0.48128300000000002</c:v>
                </c:pt>
                <c:pt idx="1410">
                  <c:v>0.48128300000000002</c:v>
                </c:pt>
                <c:pt idx="1411">
                  <c:v>0.48128300000000002</c:v>
                </c:pt>
                <c:pt idx="1412">
                  <c:v>0.48128300000000002</c:v>
                </c:pt>
                <c:pt idx="1413">
                  <c:v>0.48128300000000002</c:v>
                </c:pt>
                <c:pt idx="1414">
                  <c:v>0.48128300000000002</c:v>
                </c:pt>
                <c:pt idx="1415">
                  <c:v>0.48128300000000002</c:v>
                </c:pt>
                <c:pt idx="1416">
                  <c:v>0.48128300000000002</c:v>
                </c:pt>
                <c:pt idx="1417">
                  <c:v>0.48128300000000002</c:v>
                </c:pt>
                <c:pt idx="1418">
                  <c:v>0.48128300000000002</c:v>
                </c:pt>
                <c:pt idx="1419">
                  <c:v>0.48128300000000002</c:v>
                </c:pt>
                <c:pt idx="1420">
                  <c:v>0.48128300000000002</c:v>
                </c:pt>
                <c:pt idx="1421">
                  <c:v>0.48128300000000002</c:v>
                </c:pt>
                <c:pt idx="1422">
                  <c:v>0.48128300000000002</c:v>
                </c:pt>
                <c:pt idx="1423">
                  <c:v>0.48128300000000002</c:v>
                </c:pt>
                <c:pt idx="1424">
                  <c:v>0.48128300000000002</c:v>
                </c:pt>
                <c:pt idx="1425">
                  <c:v>0.48128300000000002</c:v>
                </c:pt>
                <c:pt idx="1426">
                  <c:v>0.48128300000000002</c:v>
                </c:pt>
                <c:pt idx="1427">
                  <c:v>0.48128300000000002</c:v>
                </c:pt>
                <c:pt idx="1428">
                  <c:v>0.48128300000000002</c:v>
                </c:pt>
                <c:pt idx="1429">
                  <c:v>0.48128300000000002</c:v>
                </c:pt>
                <c:pt idx="1430">
                  <c:v>0.48128300000000002</c:v>
                </c:pt>
                <c:pt idx="1431">
                  <c:v>0.48128300000000002</c:v>
                </c:pt>
                <c:pt idx="1432">
                  <c:v>0.48128300000000002</c:v>
                </c:pt>
                <c:pt idx="1433">
                  <c:v>0.48128300000000002</c:v>
                </c:pt>
                <c:pt idx="1434">
                  <c:v>0.48128300000000002</c:v>
                </c:pt>
                <c:pt idx="1435">
                  <c:v>0.48128300000000002</c:v>
                </c:pt>
                <c:pt idx="1436">
                  <c:v>0.48128300000000002</c:v>
                </c:pt>
                <c:pt idx="1437">
                  <c:v>0.48128300000000002</c:v>
                </c:pt>
                <c:pt idx="1438">
                  <c:v>0.48128300000000002</c:v>
                </c:pt>
                <c:pt idx="1439">
                  <c:v>0.48128300000000002</c:v>
                </c:pt>
                <c:pt idx="1440">
                  <c:v>0.48128300000000002</c:v>
                </c:pt>
                <c:pt idx="1441">
                  <c:v>0.48128300000000002</c:v>
                </c:pt>
                <c:pt idx="1442">
                  <c:v>0.48128300000000002</c:v>
                </c:pt>
                <c:pt idx="1443">
                  <c:v>0.48128300000000002</c:v>
                </c:pt>
                <c:pt idx="1444">
                  <c:v>0.48128300000000002</c:v>
                </c:pt>
                <c:pt idx="1445">
                  <c:v>0.48128300000000002</c:v>
                </c:pt>
                <c:pt idx="1446">
                  <c:v>0.48128300000000002</c:v>
                </c:pt>
                <c:pt idx="1447">
                  <c:v>0.48128300000000002</c:v>
                </c:pt>
                <c:pt idx="1448">
                  <c:v>0.48128300000000002</c:v>
                </c:pt>
                <c:pt idx="1449">
                  <c:v>0.48128300000000002</c:v>
                </c:pt>
                <c:pt idx="1450">
                  <c:v>0.48128300000000002</c:v>
                </c:pt>
                <c:pt idx="1451">
                  <c:v>0.48128300000000002</c:v>
                </c:pt>
                <c:pt idx="1452">
                  <c:v>0.48128300000000002</c:v>
                </c:pt>
                <c:pt idx="1453">
                  <c:v>0.48128300000000002</c:v>
                </c:pt>
                <c:pt idx="1454">
                  <c:v>0.48128300000000002</c:v>
                </c:pt>
                <c:pt idx="1455">
                  <c:v>0.48128300000000002</c:v>
                </c:pt>
                <c:pt idx="1456">
                  <c:v>0.48128300000000002</c:v>
                </c:pt>
                <c:pt idx="1457">
                  <c:v>0.48128300000000002</c:v>
                </c:pt>
                <c:pt idx="1458">
                  <c:v>0.48128300000000002</c:v>
                </c:pt>
                <c:pt idx="1459">
                  <c:v>0.48128300000000002</c:v>
                </c:pt>
                <c:pt idx="1460">
                  <c:v>0.48128300000000002</c:v>
                </c:pt>
                <c:pt idx="1461">
                  <c:v>0.48128300000000002</c:v>
                </c:pt>
                <c:pt idx="1462">
                  <c:v>0.48128300000000002</c:v>
                </c:pt>
                <c:pt idx="1463">
                  <c:v>0.48128300000000002</c:v>
                </c:pt>
                <c:pt idx="1464">
                  <c:v>0.48128300000000002</c:v>
                </c:pt>
                <c:pt idx="1465">
                  <c:v>0.48128300000000002</c:v>
                </c:pt>
                <c:pt idx="1466">
                  <c:v>0.48128300000000002</c:v>
                </c:pt>
                <c:pt idx="1467">
                  <c:v>0.48128300000000002</c:v>
                </c:pt>
                <c:pt idx="1468">
                  <c:v>0.48128300000000002</c:v>
                </c:pt>
                <c:pt idx="1469">
                  <c:v>0.48128300000000002</c:v>
                </c:pt>
                <c:pt idx="1470">
                  <c:v>0.48128300000000002</c:v>
                </c:pt>
                <c:pt idx="1471">
                  <c:v>0.48128300000000002</c:v>
                </c:pt>
                <c:pt idx="1472">
                  <c:v>0.48128300000000002</c:v>
                </c:pt>
                <c:pt idx="1473">
                  <c:v>0.48128300000000002</c:v>
                </c:pt>
                <c:pt idx="1474">
                  <c:v>0.48128300000000002</c:v>
                </c:pt>
                <c:pt idx="1475">
                  <c:v>0.48128300000000002</c:v>
                </c:pt>
                <c:pt idx="1476">
                  <c:v>0.48128300000000002</c:v>
                </c:pt>
                <c:pt idx="1477">
                  <c:v>0.48128300000000002</c:v>
                </c:pt>
                <c:pt idx="1478">
                  <c:v>0.48128300000000002</c:v>
                </c:pt>
                <c:pt idx="1479">
                  <c:v>0.48128300000000002</c:v>
                </c:pt>
                <c:pt idx="1480">
                  <c:v>0.48128300000000002</c:v>
                </c:pt>
                <c:pt idx="1481">
                  <c:v>0.48128300000000002</c:v>
                </c:pt>
                <c:pt idx="1482">
                  <c:v>0.48128300000000002</c:v>
                </c:pt>
                <c:pt idx="1483">
                  <c:v>0.48128300000000002</c:v>
                </c:pt>
                <c:pt idx="1484">
                  <c:v>0.48128300000000002</c:v>
                </c:pt>
                <c:pt idx="1485">
                  <c:v>0.48128300000000002</c:v>
                </c:pt>
                <c:pt idx="1486">
                  <c:v>0.48128300000000002</c:v>
                </c:pt>
                <c:pt idx="1487">
                  <c:v>0.48128300000000002</c:v>
                </c:pt>
                <c:pt idx="1488">
                  <c:v>0.48128300000000002</c:v>
                </c:pt>
                <c:pt idx="1489">
                  <c:v>0.48128300000000002</c:v>
                </c:pt>
                <c:pt idx="1490">
                  <c:v>0.48128300000000002</c:v>
                </c:pt>
                <c:pt idx="1491">
                  <c:v>0.48128300000000002</c:v>
                </c:pt>
                <c:pt idx="1492">
                  <c:v>0.48128300000000002</c:v>
                </c:pt>
                <c:pt idx="1493">
                  <c:v>0.48128300000000002</c:v>
                </c:pt>
                <c:pt idx="1494">
                  <c:v>0.48128300000000002</c:v>
                </c:pt>
                <c:pt idx="1495">
                  <c:v>0.48128300000000002</c:v>
                </c:pt>
                <c:pt idx="1496">
                  <c:v>0.48128300000000002</c:v>
                </c:pt>
                <c:pt idx="1497">
                  <c:v>0.48128300000000002</c:v>
                </c:pt>
                <c:pt idx="1498">
                  <c:v>0.48128300000000002</c:v>
                </c:pt>
                <c:pt idx="1499">
                  <c:v>0.48128300000000002</c:v>
                </c:pt>
                <c:pt idx="1500">
                  <c:v>0.48128300000000002</c:v>
                </c:pt>
                <c:pt idx="1501">
                  <c:v>0.48128300000000002</c:v>
                </c:pt>
                <c:pt idx="1502">
                  <c:v>0.48128300000000002</c:v>
                </c:pt>
                <c:pt idx="1503">
                  <c:v>0.48128300000000002</c:v>
                </c:pt>
                <c:pt idx="1504">
                  <c:v>0.48128300000000002</c:v>
                </c:pt>
                <c:pt idx="1505">
                  <c:v>0.48128300000000002</c:v>
                </c:pt>
                <c:pt idx="1506">
                  <c:v>0.48128300000000002</c:v>
                </c:pt>
                <c:pt idx="1507">
                  <c:v>0.48128300000000002</c:v>
                </c:pt>
                <c:pt idx="1508">
                  <c:v>0.48128300000000002</c:v>
                </c:pt>
                <c:pt idx="1509">
                  <c:v>0.48128300000000002</c:v>
                </c:pt>
                <c:pt idx="1510">
                  <c:v>0.48128300000000002</c:v>
                </c:pt>
                <c:pt idx="1511">
                  <c:v>0.48128300000000002</c:v>
                </c:pt>
                <c:pt idx="1512">
                  <c:v>0.48128300000000002</c:v>
                </c:pt>
                <c:pt idx="1513">
                  <c:v>0.48128300000000002</c:v>
                </c:pt>
                <c:pt idx="1514">
                  <c:v>0.48128300000000002</c:v>
                </c:pt>
                <c:pt idx="1515">
                  <c:v>0.48128300000000002</c:v>
                </c:pt>
                <c:pt idx="1516">
                  <c:v>0.48128300000000002</c:v>
                </c:pt>
                <c:pt idx="1517">
                  <c:v>0.48128300000000002</c:v>
                </c:pt>
                <c:pt idx="1518">
                  <c:v>0.48128300000000002</c:v>
                </c:pt>
                <c:pt idx="1519">
                  <c:v>0.48128300000000002</c:v>
                </c:pt>
                <c:pt idx="1520">
                  <c:v>0.48128300000000002</c:v>
                </c:pt>
                <c:pt idx="1521">
                  <c:v>0.48128300000000002</c:v>
                </c:pt>
                <c:pt idx="1522">
                  <c:v>0.48128300000000002</c:v>
                </c:pt>
                <c:pt idx="1523">
                  <c:v>0.48128300000000002</c:v>
                </c:pt>
                <c:pt idx="1524">
                  <c:v>0.48128300000000002</c:v>
                </c:pt>
                <c:pt idx="1525">
                  <c:v>0.48128300000000002</c:v>
                </c:pt>
                <c:pt idx="1526">
                  <c:v>0.48128300000000002</c:v>
                </c:pt>
                <c:pt idx="1527">
                  <c:v>0.48128300000000002</c:v>
                </c:pt>
                <c:pt idx="1528">
                  <c:v>0.48128300000000002</c:v>
                </c:pt>
                <c:pt idx="1529">
                  <c:v>0.48128300000000002</c:v>
                </c:pt>
                <c:pt idx="1530">
                  <c:v>0.48128300000000002</c:v>
                </c:pt>
                <c:pt idx="1531">
                  <c:v>0.48128300000000002</c:v>
                </c:pt>
                <c:pt idx="1532">
                  <c:v>0.48128300000000002</c:v>
                </c:pt>
                <c:pt idx="1533">
                  <c:v>0.48128300000000002</c:v>
                </c:pt>
                <c:pt idx="1534">
                  <c:v>0.48128300000000002</c:v>
                </c:pt>
                <c:pt idx="1535">
                  <c:v>0.48128300000000002</c:v>
                </c:pt>
                <c:pt idx="1536">
                  <c:v>0.48128300000000002</c:v>
                </c:pt>
                <c:pt idx="1537">
                  <c:v>0.48128300000000002</c:v>
                </c:pt>
                <c:pt idx="1538">
                  <c:v>0.48128300000000002</c:v>
                </c:pt>
                <c:pt idx="1539">
                  <c:v>0.48128300000000002</c:v>
                </c:pt>
                <c:pt idx="1540">
                  <c:v>0.48128300000000002</c:v>
                </c:pt>
                <c:pt idx="1541">
                  <c:v>0.48128300000000002</c:v>
                </c:pt>
                <c:pt idx="1542">
                  <c:v>0.48128300000000002</c:v>
                </c:pt>
                <c:pt idx="1543">
                  <c:v>0.48128300000000002</c:v>
                </c:pt>
                <c:pt idx="1544">
                  <c:v>0.48128300000000002</c:v>
                </c:pt>
                <c:pt idx="1545">
                  <c:v>0.48128300000000002</c:v>
                </c:pt>
                <c:pt idx="1546">
                  <c:v>0.48128300000000002</c:v>
                </c:pt>
                <c:pt idx="1547">
                  <c:v>0.48128300000000002</c:v>
                </c:pt>
                <c:pt idx="1548">
                  <c:v>0.48128300000000002</c:v>
                </c:pt>
                <c:pt idx="1549">
                  <c:v>0.48128300000000002</c:v>
                </c:pt>
                <c:pt idx="1550">
                  <c:v>0.48128300000000002</c:v>
                </c:pt>
                <c:pt idx="1551">
                  <c:v>0.48128300000000002</c:v>
                </c:pt>
                <c:pt idx="1552">
                  <c:v>0.48128300000000002</c:v>
                </c:pt>
                <c:pt idx="1553">
                  <c:v>0.48128300000000002</c:v>
                </c:pt>
                <c:pt idx="1554">
                  <c:v>0.48128300000000002</c:v>
                </c:pt>
                <c:pt idx="1555">
                  <c:v>0.48128300000000002</c:v>
                </c:pt>
                <c:pt idx="1556">
                  <c:v>0.48128300000000002</c:v>
                </c:pt>
                <c:pt idx="1557">
                  <c:v>0.48128300000000002</c:v>
                </c:pt>
                <c:pt idx="1558">
                  <c:v>0.48128300000000002</c:v>
                </c:pt>
                <c:pt idx="1559">
                  <c:v>0.48128300000000002</c:v>
                </c:pt>
                <c:pt idx="1560">
                  <c:v>0.48128300000000002</c:v>
                </c:pt>
                <c:pt idx="1561">
                  <c:v>0.48128300000000002</c:v>
                </c:pt>
                <c:pt idx="1562">
                  <c:v>0.48128300000000002</c:v>
                </c:pt>
                <c:pt idx="1563">
                  <c:v>0.48128300000000002</c:v>
                </c:pt>
                <c:pt idx="1564">
                  <c:v>0.48128300000000002</c:v>
                </c:pt>
                <c:pt idx="1565">
                  <c:v>0.48128300000000002</c:v>
                </c:pt>
                <c:pt idx="1566">
                  <c:v>0.48128300000000002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542C-40D7-8B43-332CC84A3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5828800"/>
        <c:axId val="75813568"/>
      </c:scatterChart>
      <c:valAx>
        <c:axId val="758288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13568"/>
        <c:crosses val="autoZero"/>
        <c:crossBetween val="midCat"/>
      </c:valAx>
      <c:valAx>
        <c:axId val="75813568"/>
        <c:scaling>
          <c:orientation val="minMax"/>
          <c:max val="90"/>
          <c:min val="-9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58288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đặt tại [200; 200; 62]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'SET POINT'!$K$1</c:f>
              <c:strCache>
                <c:ptCount val="1"/>
                <c:pt idx="0">
                  <c:v>eucliđeDistance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'SET POINT'!$A$2:$A$41</c:f>
              <c:numCache>
                <c:formatCode>General</c:formatCode>
                <c:ptCount val="40"/>
                <c:pt idx="0">
                  <c:v>20043.86</c:v>
                </c:pt>
                <c:pt idx="1">
                  <c:v>20093.13</c:v>
                </c:pt>
                <c:pt idx="2">
                  <c:v>20142.169999999998</c:v>
                </c:pt>
                <c:pt idx="3">
                  <c:v>20191.96</c:v>
                </c:pt>
                <c:pt idx="4">
                  <c:v>20241.93</c:v>
                </c:pt>
                <c:pt idx="5">
                  <c:v>20308.22</c:v>
                </c:pt>
                <c:pt idx="6">
                  <c:v>20358.75</c:v>
                </c:pt>
                <c:pt idx="7">
                  <c:v>20408.62</c:v>
                </c:pt>
                <c:pt idx="8">
                  <c:v>20458.66</c:v>
                </c:pt>
                <c:pt idx="9">
                  <c:v>20508.52</c:v>
                </c:pt>
                <c:pt idx="10">
                  <c:v>20558.77</c:v>
                </c:pt>
                <c:pt idx="11">
                  <c:v>20608.57</c:v>
                </c:pt>
                <c:pt idx="12">
                  <c:v>20650.79</c:v>
                </c:pt>
                <c:pt idx="13">
                  <c:v>20708.13</c:v>
                </c:pt>
                <c:pt idx="14">
                  <c:v>20749.77</c:v>
                </c:pt>
                <c:pt idx="15">
                  <c:v>20792.98</c:v>
                </c:pt>
                <c:pt idx="16">
                  <c:v>20847.55</c:v>
                </c:pt>
                <c:pt idx="17">
                  <c:v>20908.16</c:v>
                </c:pt>
                <c:pt idx="18">
                  <c:v>20958.650000000001</c:v>
                </c:pt>
                <c:pt idx="19">
                  <c:v>21008.51</c:v>
                </c:pt>
                <c:pt idx="20">
                  <c:v>21058.44</c:v>
                </c:pt>
                <c:pt idx="21">
                  <c:v>21108.48</c:v>
                </c:pt>
                <c:pt idx="22">
                  <c:v>21159.61</c:v>
                </c:pt>
                <c:pt idx="23">
                  <c:v>21208.560000000001</c:v>
                </c:pt>
                <c:pt idx="24">
                  <c:v>21258.45</c:v>
                </c:pt>
                <c:pt idx="25">
                  <c:v>21308.41</c:v>
                </c:pt>
                <c:pt idx="26">
                  <c:v>21358.57</c:v>
                </c:pt>
                <c:pt idx="27">
                  <c:v>21408.5</c:v>
                </c:pt>
                <c:pt idx="28">
                  <c:v>21459.49</c:v>
                </c:pt>
                <c:pt idx="29">
                  <c:v>21508.55</c:v>
                </c:pt>
                <c:pt idx="30">
                  <c:v>21559.57</c:v>
                </c:pt>
                <c:pt idx="31">
                  <c:v>21609.48</c:v>
                </c:pt>
                <c:pt idx="32">
                  <c:v>21657.73</c:v>
                </c:pt>
                <c:pt idx="33">
                  <c:v>21692.22</c:v>
                </c:pt>
                <c:pt idx="34">
                  <c:v>21729.51</c:v>
                </c:pt>
                <c:pt idx="35">
                  <c:v>21766.75</c:v>
                </c:pt>
                <c:pt idx="36">
                  <c:v>21809.67</c:v>
                </c:pt>
                <c:pt idx="37">
                  <c:v>21859.5</c:v>
                </c:pt>
                <c:pt idx="38">
                  <c:v>21909.41</c:v>
                </c:pt>
                <c:pt idx="39">
                  <c:v>21959.11</c:v>
                </c:pt>
              </c:numCache>
            </c:numRef>
          </c:xVal>
          <c:yVal>
            <c:numRef>
              <c:f>'SET POINT'!$K$2:$K$41</c:f>
              <c:numCache>
                <c:formatCode>General</c:formatCode>
                <c:ptCount val="40"/>
                <c:pt idx="0">
                  <c:v>263.06822427841792</c:v>
                </c:pt>
                <c:pt idx="1">
                  <c:v>262.53766098980924</c:v>
                </c:pt>
                <c:pt idx="2">
                  <c:v>256.61691718980649</c:v>
                </c:pt>
                <c:pt idx="3">
                  <c:v>249.777549469523</c:v>
                </c:pt>
                <c:pt idx="4">
                  <c:v>222.84246818100002</c:v>
                </c:pt>
                <c:pt idx="5">
                  <c:v>193.92948339796092</c:v>
                </c:pt>
                <c:pt idx="6">
                  <c:v>173.59044495017577</c:v>
                </c:pt>
                <c:pt idx="7">
                  <c:v>153.91003485153266</c:v>
                </c:pt>
                <c:pt idx="8">
                  <c:v>131.84290930497551</c:v>
                </c:pt>
                <c:pt idx="9">
                  <c:v>116.42890299663568</c:v>
                </c:pt>
                <c:pt idx="10">
                  <c:v>96.598633002750091</c:v>
                </c:pt>
                <c:pt idx="11">
                  <c:v>78.010250102150039</c:v>
                </c:pt>
                <c:pt idx="12">
                  <c:v>65.365935822873368</c:v>
                </c:pt>
                <c:pt idx="13">
                  <c:v>45.035112712193801</c:v>
                </c:pt>
                <c:pt idx="14">
                  <c:v>34.927339821406385</c:v>
                </c:pt>
                <c:pt idx="15">
                  <c:v>24.524690599475459</c:v>
                </c:pt>
                <c:pt idx="16">
                  <c:v>17.224350582823146</c:v>
                </c:pt>
                <c:pt idx="17">
                  <c:v>7.8794961767869403</c:v>
                </c:pt>
                <c:pt idx="18">
                  <c:v>3.0974510488464544</c:v>
                </c:pt>
                <c:pt idx="19">
                  <c:v>6.0650220115016893</c:v>
                </c:pt>
                <c:pt idx="20">
                  <c:v>3.4671212842933543</c:v>
                </c:pt>
                <c:pt idx="21">
                  <c:v>3.5275321401795905</c:v>
                </c:pt>
                <c:pt idx="22">
                  <c:v>4.8481863619295824</c:v>
                </c:pt>
                <c:pt idx="23">
                  <c:v>3.6527178922002723</c:v>
                </c:pt>
                <c:pt idx="24">
                  <c:v>4.7300231500490568</c:v>
                </c:pt>
                <c:pt idx="25">
                  <c:v>4.7300231500490568</c:v>
                </c:pt>
                <c:pt idx="26">
                  <c:v>3.5275321401795905</c:v>
                </c:pt>
                <c:pt idx="27">
                  <c:v>4.7300231500490568</c:v>
                </c:pt>
                <c:pt idx="28">
                  <c:v>3.5275321401795905</c:v>
                </c:pt>
                <c:pt idx="29">
                  <c:v>4.7300231500490568</c:v>
                </c:pt>
                <c:pt idx="30">
                  <c:v>4.7300231500490568</c:v>
                </c:pt>
                <c:pt idx="31">
                  <c:v>4.7300231500490568</c:v>
                </c:pt>
                <c:pt idx="32">
                  <c:v>4.7300231500490568</c:v>
                </c:pt>
                <c:pt idx="33">
                  <c:v>4.9669946647847327</c:v>
                </c:pt>
                <c:pt idx="34">
                  <c:v>5.2065737294309011</c:v>
                </c:pt>
                <c:pt idx="35">
                  <c:v>4.9669946647847327</c:v>
                </c:pt>
                <c:pt idx="36">
                  <c:v>4.7300231500490568</c:v>
                </c:pt>
                <c:pt idx="37">
                  <c:v>4.7300231500490568</c:v>
                </c:pt>
                <c:pt idx="38">
                  <c:v>4.7300231500490568</c:v>
                </c:pt>
                <c:pt idx="39">
                  <c:v>4.7300231500490568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B40-4418-A386-0485F0B9E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403776"/>
        <c:axId val="264416288"/>
      </c:scatterChart>
      <c:valAx>
        <c:axId val="264403776"/>
        <c:scaling>
          <c:orientation val="minMax"/>
          <c:max val="22000"/>
          <c:min val="2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4416288"/>
        <c:crosses val="autoZero"/>
        <c:crossBetween val="midCat"/>
      </c:valAx>
      <c:valAx>
        <c:axId val="26441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4403776"/>
        <c:crosses val="autoZero"/>
        <c:crossBetween val="midCat"/>
        <c:majorUnit val="5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aseline="0">
                <a:latin typeface="Times New Roman" panose="02020603050405020304" pitchFamily="18" charset="0"/>
                <a:cs typeface="Times New Roman" panose="02020603050405020304" pitchFamily="18" charset="0"/>
              </a:rPr>
              <a:t> đặt tại [300; -100; 50]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'SET POINT'!$A$42:$A$81</c:f>
              <c:numCache>
                <c:formatCode>General</c:formatCode>
                <c:ptCount val="40"/>
                <c:pt idx="0">
                  <c:v>29585.25</c:v>
                </c:pt>
                <c:pt idx="1">
                  <c:v>29624.71</c:v>
                </c:pt>
                <c:pt idx="2">
                  <c:v>29665.7</c:v>
                </c:pt>
                <c:pt idx="3">
                  <c:v>29705.65</c:v>
                </c:pt>
                <c:pt idx="4">
                  <c:v>29726.13</c:v>
                </c:pt>
                <c:pt idx="5">
                  <c:v>29736.35</c:v>
                </c:pt>
                <c:pt idx="6">
                  <c:v>29758.55</c:v>
                </c:pt>
                <c:pt idx="7">
                  <c:v>29769.39</c:v>
                </c:pt>
                <c:pt idx="8">
                  <c:v>29789.91</c:v>
                </c:pt>
                <c:pt idx="9">
                  <c:v>29800.85</c:v>
                </c:pt>
                <c:pt idx="10">
                  <c:v>29822.81</c:v>
                </c:pt>
                <c:pt idx="11">
                  <c:v>29833.79</c:v>
                </c:pt>
                <c:pt idx="12">
                  <c:v>29844.33</c:v>
                </c:pt>
                <c:pt idx="13">
                  <c:v>29866.29</c:v>
                </c:pt>
                <c:pt idx="14">
                  <c:v>29877.21</c:v>
                </c:pt>
                <c:pt idx="15">
                  <c:v>29896.16</c:v>
                </c:pt>
                <c:pt idx="16">
                  <c:v>29917.43</c:v>
                </c:pt>
                <c:pt idx="17">
                  <c:v>29927.39</c:v>
                </c:pt>
                <c:pt idx="18">
                  <c:v>29959.25</c:v>
                </c:pt>
                <c:pt idx="19">
                  <c:v>29991.55</c:v>
                </c:pt>
                <c:pt idx="20">
                  <c:v>30002.33</c:v>
                </c:pt>
                <c:pt idx="21">
                  <c:v>30035.52</c:v>
                </c:pt>
                <c:pt idx="22">
                  <c:v>30075.32</c:v>
                </c:pt>
                <c:pt idx="23">
                  <c:v>30115.54</c:v>
                </c:pt>
                <c:pt idx="24">
                  <c:v>30165.14</c:v>
                </c:pt>
                <c:pt idx="25">
                  <c:v>30205.77</c:v>
                </c:pt>
                <c:pt idx="26">
                  <c:v>30242.76</c:v>
                </c:pt>
                <c:pt idx="27">
                  <c:v>30289.8</c:v>
                </c:pt>
                <c:pt idx="28">
                  <c:v>30327.81</c:v>
                </c:pt>
                <c:pt idx="29">
                  <c:v>30374.46</c:v>
                </c:pt>
                <c:pt idx="30">
                  <c:v>30410.799999999999</c:v>
                </c:pt>
                <c:pt idx="31">
                  <c:v>30460.03</c:v>
                </c:pt>
                <c:pt idx="32">
                  <c:v>30519.360000000001</c:v>
                </c:pt>
                <c:pt idx="33">
                  <c:v>30556.44</c:v>
                </c:pt>
                <c:pt idx="34">
                  <c:v>30608.15</c:v>
                </c:pt>
                <c:pt idx="35">
                  <c:v>30658.23</c:v>
                </c:pt>
                <c:pt idx="36">
                  <c:v>30707.8</c:v>
                </c:pt>
                <c:pt idx="37">
                  <c:v>30759.01</c:v>
                </c:pt>
                <c:pt idx="38">
                  <c:v>30808.26</c:v>
                </c:pt>
                <c:pt idx="39">
                  <c:v>30857.65</c:v>
                </c:pt>
              </c:numCache>
            </c:numRef>
          </c:xVal>
          <c:yVal>
            <c:numRef>
              <c:f>'SET POINT'!$K$42:$K$81</c:f>
              <c:numCache>
                <c:formatCode>General</c:formatCode>
                <c:ptCount val="40"/>
                <c:pt idx="0">
                  <c:v>318.88874431374967</c:v>
                </c:pt>
                <c:pt idx="1">
                  <c:v>317.84892244586894</c:v>
                </c:pt>
                <c:pt idx="2">
                  <c:v>316.69443820187308</c:v>
                </c:pt>
                <c:pt idx="3">
                  <c:v>312.84835583713715</c:v>
                </c:pt>
                <c:pt idx="4">
                  <c:v>308.3363752673369</c:v>
                </c:pt>
                <c:pt idx="5">
                  <c:v>305.79908130175932</c:v>
                </c:pt>
                <c:pt idx="6">
                  <c:v>303.42858509046243</c:v>
                </c:pt>
                <c:pt idx="7">
                  <c:v>298.85326405779813</c:v>
                </c:pt>
                <c:pt idx="8">
                  <c:v>291.0800201405105</c:v>
                </c:pt>
                <c:pt idx="9">
                  <c:v>286.15278098072014</c:v>
                </c:pt>
                <c:pt idx="10">
                  <c:v>282.53022515299136</c:v>
                </c:pt>
                <c:pt idx="11">
                  <c:v>276.8644749692528</c:v>
                </c:pt>
                <c:pt idx="12">
                  <c:v>273.52699249799826</c:v>
                </c:pt>
                <c:pt idx="13">
                  <c:v>262.16448796509417</c:v>
                </c:pt>
                <c:pt idx="14">
                  <c:v>257.83714276263612</c:v>
                </c:pt>
                <c:pt idx="15">
                  <c:v>251.37966958566875</c:v>
                </c:pt>
                <c:pt idx="16">
                  <c:v>239.64335480042004</c:v>
                </c:pt>
                <c:pt idx="17">
                  <c:v>235.1485567678441</c:v>
                </c:pt>
                <c:pt idx="18">
                  <c:v>220.61421715972884</c:v>
                </c:pt>
                <c:pt idx="19">
                  <c:v>208.11721081640508</c:v>
                </c:pt>
                <c:pt idx="20">
                  <c:v>202.74382504530195</c:v>
                </c:pt>
                <c:pt idx="21">
                  <c:v>180.63290423951003</c:v>
                </c:pt>
                <c:pt idx="22">
                  <c:v>156.48195283482374</c:v>
                </c:pt>
                <c:pt idx="23">
                  <c:v>132.48001028457085</c:v>
                </c:pt>
                <c:pt idx="24">
                  <c:v>100.89641191836309</c:v>
                </c:pt>
                <c:pt idx="25">
                  <c:v>74.926588418264444</c:v>
                </c:pt>
                <c:pt idx="26">
                  <c:v>53.243649668293777</c:v>
                </c:pt>
                <c:pt idx="27">
                  <c:v>22.82374509146122</c:v>
                </c:pt>
                <c:pt idx="28">
                  <c:v>11.592970844438453</c:v>
                </c:pt>
                <c:pt idx="29">
                  <c:v>7.7242476008993908</c:v>
                </c:pt>
                <c:pt idx="30">
                  <c:v>7.1596011062069653</c:v>
                </c:pt>
                <c:pt idx="31">
                  <c:v>7.0881761405879296</c:v>
                </c:pt>
                <c:pt idx="32">
                  <c:v>6.9959732703891886</c:v>
                </c:pt>
                <c:pt idx="33">
                  <c:v>7.3878542893048449</c:v>
                </c:pt>
                <c:pt idx="34">
                  <c:v>7.3878542893048449</c:v>
                </c:pt>
                <c:pt idx="35">
                  <c:v>7.3878542893048449</c:v>
                </c:pt>
                <c:pt idx="36">
                  <c:v>7.3878542893048449</c:v>
                </c:pt>
                <c:pt idx="37">
                  <c:v>7.3878542893048449</c:v>
                </c:pt>
                <c:pt idx="38">
                  <c:v>7.3878542893048449</c:v>
                </c:pt>
                <c:pt idx="39">
                  <c:v>7.3878542893048449</c:v>
                </c:pt>
              </c:numCache>
            </c:numRef>
          </c:y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A308-422F-BD92-FAADC37E2B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4410304"/>
        <c:axId val="264405408"/>
      </c:scatterChart>
      <c:valAx>
        <c:axId val="264410304"/>
        <c:scaling>
          <c:orientation val="minMax"/>
          <c:max val="30800"/>
          <c:min val="296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4405408"/>
        <c:crosses val="autoZero"/>
        <c:crossBetween val="midCat"/>
      </c:valAx>
      <c:valAx>
        <c:axId val="264405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en-US"/>
          </a:p>
        </c:txPr>
        <c:crossAx val="2644103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Sheet1!$G$1</c:f>
              <c:strCache>
                <c:ptCount val="1"/>
                <c:pt idx="0">
                  <c:v>dx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Sheet1!$G$2:$G$2351</c:f>
              <c:numCache>
                <c:formatCode>General</c:formatCode>
                <c:ptCount val="2350"/>
                <c:pt idx="0">
                  <c:v>7.7038297872350503E-3</c:v>
                </c:pt>
                <c:pt idx="1">
                  <c:v>-2.2961702127649586E-3</c:v>
                </c:pt>
                <c:pt idx="2">
                  <c:v>9.7038297872350521E-3</c:v>
                </c:pt>
                <c:pt idx="3">
                  <c:v>-7.296170212764963E-3</c:v>
                </c:pt>
                <c:pt idx="4">
                  <c:v>-1.2961702127649577E-3</c:v>
                </c:pt>
                <c:pt idx="5">
                  <c:v>-1.2961702127649577E-3</c:v>
                </c:pt>
                <c:pt idx="6">
                  <c:v>6.7038297872350494E-3</c:v>
                </c:pt>
                <c:pt idx="7">
                  <c:v>6.7038297872350494E-3</c:v>
                </c:pt>
                <c:pt idx="8">
                  <c:v>3.7038297872350467E-3</c:v>
                </c:pt>
                <c:pt idx="9">
                  <c:v>7.0382978723504408E-4</c:v>
                </c:pt>
                <c:pt idx="10">
                  <c:v>1.703829787235045E-3</c:v>
                </c:pt>
                <c:pt idx="11">
                  <c:v>5.7038297872350485E-3</c:v>
                </c:pt>
                <c:pt idx="12">
                  <c:v>9.7038297872350521E-3</c:v>
                </c:pt>
                <c:pt idx="13">
                  <c:v>2.7038297872350459E-3</c:v>
                </c:pt>
                <c:pt idx="14">
                  <c:v>-9.2961702127649648E-3</c:v>
                </c:pt>
                <c:pt idx="15">
                  <c:v>-2.9617021276495681E-4</c:v>
                </c:pt>
                <c:pt idx="16">
                  <c:v>-1.2961702127649577E-3</c:v>
                </c:pt>
                <c:pt idx="17">
                  <c:v>4.7038297872350476E-3</c:v>
                </c:pt>
                <c:pt idx="18">
                  <c:v>2.7038297872350459E-3</c:v>
                </c:pt>
                <c:pt idx="19">
                  <c:v>2.7038297872350459E-3</c:v>
                </c:pt>
                <c:pt idx="20">
                  <c:v>-2.2961702127649586E-3</c:v>
                </c:pt>
                <c:pt idx="21">
                  <c:v>9.7038297872350521E-3</c:v>
                </c:pt>
                <c:pt idx="22">
                  <c:v>-1.2961702127649577E-3</c:v>
                </c:pt>
                <c:pt idx="23">
                  <c:v>-1.2296170212764967E-2</c:v>
                </c:pt>
                <c:pt idx="24">
                  <c:v>3.7038297872350467E-3</c:v>
                </c:pt>
                <c:pt idx="25">
                  <c:v>3.7038297872350467E-3</c:v>
                </c:pt>
                <c:pt idx="26">
                  <c:v>-2.2961702127649586E-3</c:v>
                </c:pt>
                <c:pt idx="27">
                  <c:v>-2.9617021276495681E-4</c:v>
                </c:pt>
                <c:pt idx="28">
                  <c:v>-2.9617021276495681E-4</c:v>
                </c:pt>
                <c:pt idx="29">
                  <c:v>7.0382978723504408E-4</c:v>
                </c:pt>
                <c:pt idx="30">
                  <c:v>1.703829787235045E-3</c:v>
                </c:pt>
                <c:pt idx="31">
                  <c:v>6.7038297872350494E-3</c:v>
                </c:pt>
                <c:pt idx="32">
                  <c:v>6.7038297872350494E-3</c:v>
                </c:pt>
                <c:pt idx="33">
                  <c:v>6.7038297872350494E-3</c:v>
                </c:pt>
                <c:pt idx="34">
                  <c:v>1.703829787235045E-3</c:v>
                </c:pt>
                <c:pt idx="35">
                  <c:v>-2.9617021276495681E-4</c:v>
                </c:pt>
                <c:pt idx="36">
                  <c:v>1.0703829787235053E-2</c:v>
                </c:pt>
                <c:pt idx="37">
                  <c:v>3.7038297872350467E-3</c:v>
                </c:pt>
                <c:pt idx="38">
                  <c:v>7.0382978723504408E-4</c:v>
                </c:pt>
                <c:pt idx="39">
                  <c:v>-6.2961702127649621E-3</c:v>
                </c:pt>
                <c:pt idx="40">
                  <c:v>5.7038297872350485E-3</c:v>
                </c:pt>
                <c:pt idx="41">
                  <c:v>-1.2961702127649577E-3</c:v>
                </c:pt>
                <c:pt idx="42">
                  <c:v>7.0382978723504408E-4</c:v>
                </c:pt>
                <c:pt idx="43">
                  <c:v>-2.2961702127649586E-3</c:v>
                </c:pt>
                <c:pt idx="44">
                  <c:v>4.7038297872350476E-3</c:v>
                </c:pt>
                <c:pt idx="45">
                  <c:v>3.7038297872350467E-3</c:v>
                </c:pt>
                <c:pt idx="46">
                  <c:v>1.703829787235045E-3</c:v>
                </c:pt>
                <c:pt idx="47">
                  <c:v>-7.296170212764963E-3</c:v>
                </c:pt>
                <c:pt idx="48">
                  <c:v>4.7038297872350476E-3</c:v>
                </c:pt>
                <c:pt idx="49">
                  <c:v>1.9703829787235005E-2</c:v>
                </c:pt>
                <c:pt idx="50">
                  <c:v>5.7038297872350485E-3</c:v>
                </c:pt>
                <c:pt idx="51">
                  <c:v>4.7038297872350476E-3</c:v>
                </c:pt>
                <c:pt idx="52">
                  <c:v>1.9703829787235005E-2</c:v>
                </c:pt>
                <c:pt idx="53">
                  <c:v>4.7038297872350476E-3</c:v>
                </c:pt>
                <c:pt idx="54">
                  <c:v>5.7038297872350485E-3</c:v>
                </c:pt>
                <c:pt idx="55">
                  <c:v>4.7038297872350476E-3</c:v>
                </c:pt>
                <c:pt idx="56">
                  <c:v>6.7038297872350494E-3</c:v>
                </c:pt>
                <c:pt idx="57">
                  <c:v>9.7038297872350521E-3</c:v>
                </c:pt>
                <c:pt idx="58">
                  <c:v>-3.2961702127649595E-3</c:v>
                </c:pt>
                <c:pt idx="59">
                  <c:v>1.0703829787235053E-2</c:v>
                </c:pt>
                <c:pt idx="60">
                  <c:v>1.703829787235045E-3</c:v>
                </c:pt>
                <c:pt idx="61">
                  <c:v>4.7038297872350476E-3</c:v>
                </c:pt>
                <c:pt idx="62">
                  <c:v>-1.2961702127649577E-3</c:v>
                </c:pt>
                <c:pt idx="63">
                  <c:v>1.703829787235045E-3</c:v>
                </c:pt>
                <c:pt idx="64">
                  <c:v>7.0382978723504408E-4</c:v>
                </c:pt>
                <c:pt idx="65">
                  <c:v>7.0382978723504408E-4</c:v>
                </c:pt>
                <c:pt idx="66">
                  <c:v>3.7038297872350467E-3</c:v>
                </c:pt>
                <c:pt idx="67">
                  <c:v>-3.2961702127649595E-3</c:v>
                </c:pt>
                <c:pt idx="68">
                  <c:v>2.7038297872350459E-3</c:v>
                </c:pt>
                <c:pt idx="69">
                  <c:v>2.7038297872350459E-3</c:v>
                </c:pt>
                <c:pt idx="70">
                  <c:v>-3.2961702127649595E-3</c:v>
                </c:pt>
                <c:pt idx="71">
                  <c:v>-2.9617021276495681E-4</c:v>
                </c:pt>
                <c:pt idx="72">
                  <c:v>2.7038297872350459E-3</c:v>
                </c:pt>
                <c:pt idx="73">
                  <c:v>2.7038297872350459E-3</c:v>
                </c:pt>
                <c:pt idx="74">
                  <c:v>-3.2961702127649595E-3</c:v>
                </c:pt>
                <c:pt idx="75">
                  <c:v>5.7038297872350485E-3</c:v>
                </c:pt>
                <c:pt idx="76">
                  <c:v>7.0382978723504408E-4</c:v>
                </c:pt>
                <c:pt idx="77">
                  <c:v>-3.2961702127649595E-3</c:v>
                </c:pt>
                <c:pt idx="78">
                  <c:v>-2.9617021276495681E-4</c:v>
                </c:pt>
                <c:pt idx="79">
                  <c:v>1.703829787235045E-3</c:v>
                </c:pt>
                <c:pt idx="80">
                  <c:v>5.7038297872350485E-3</c:v>
                </c:pt>
                <c:pt idx="81">
                  <c:v>-1.2961702127649577E-3</c:v>
                </c:pt>
                <c:pt idx="82">
                  <c:v>-3.2961702127649595E-3</c:v>
                </c:pt>
                <c:pt idx="83">
                  <c:v>7.0382978723504408E-4</c:v>
                </c:pt>
                <c:pt idx="84">
                  <c:v>-2.2961702127649586E-3</c:v>
                </c:pt>
                <c:pt idx="85">
                  <c:v>-6.2961702127649621E-3</c:v>
                </c:pt>
                <c:pt idx="86">
                  <c:v>3.7038297872350467E-3</c:v>
                </c:pt>
                <c:pt idx="87">
                  <c:v>-1.2961702127649577E-3</c:v>
                </c:pt>
                <c:pt idx="88">
                  <c:v>-2.2961702127649586E-3</c:v>
                </c:pt>
                <c:pt idx="89">
                  <c:v>2.7038297872350459E-3</c:v>
                </c:pt>
                <c:pt idx="90">
                  <c:v>8.7038297872350512E-3</c:v>
                </c:pt>
                <c:pt idx="91">
                  <c:v>7.0382978723504408E-4</c:v>
                </c:pt>
                <c:pt idx="92">
                  <c:v>-2.9617021276495681E-4</c:v>
                </c:pt>
                <c:pt idx="93">
                  <c:v>-3.2961702127649595E-3</c:v>
                </c:pt>
                <c:pt idx="94">
                  <c:v>2.7038297872350459E-3</c:v>
                </c:pt>
                <c:pt idx="95">
                  <c:v>-1.2961702127649577E-3</c:v>
                </c:pt>
                <c:pt idx="96">
                  <c:v>1.703829787235045E-3</c:v>
                </c:pt>
                <c:pt idx="97">
                  <c:v>-1.2961702127649577E-3</c:v>
                </c:pt>
                <c:pt idx="98">
                  <c:v>7.0382978723504408E-4</c:v>
                </c:pt>
                <c:pt idx="99">
                  <c:v>5.7038297872350485E-3</c:v>
                </c:pt>
                <c:pt idx="100">
                  <c:v>7.0382978723504408E-4</c:v>
                </c:pt>
                <c:pt idx="101">
                  <c:v>5.7038297872350485E-3</c:v>
                </c:pt>
                <c:pt idx="102">
                  <c:v>7.0382978723504408E-4</c:v>
                </c:pt>
                <c:pt idx="103">
                  <c:v>5.7038297872350485E-3</c:v>
                </c:pt>
                <c:pt idx="104">
                  <c:v>3.7038297872350467E-3</c:v>
                </c:pt>
                <c:pt idx="105">
                  <c:v>3.7038297872350467E-3</c:v>
                </c:pt>
                <c:pt idx="106">
                  <c:v>-1.2961702127649577E-3</c:v>
                </c:pt>
                <c:pt idx="107">
                  <c:v>-4.2961702127649604E-3</c:v>
                </c:pt>
                <c:pt idx="108">
                  <c:v>-2.9617021276495681E-4</c:v>
                </c:pt>
                <c:pt idx="109">
                  <c:v>-2.2961702127649586E-3</c:v>
                </c:pt>
                <c:pt idx="110">
                  <c:v>2.7038297872350459E-3</c:v>
                </c:pt>
                <c:pt idx="111">
                  <c:v>2.7038297872350459E-3</c:v>
                </c:pt>
                <c:pt idx="112">
                  <c:v>1.703829787235045E-3</c:v>
                </c:pt>
                <c:pt idx="113">
                  <c:v>-1.2961702127649577E-3</c:v>
                </c:pt>
                <c:pt idx="114">
                  <c:v>-1.2961702127649577E-3</c:v>
                </c:pt>
                <c:pt idx="115">
                  <c:v>-1.2961702127649577E-3</c:v>
                </c:pt>
                <c:pt idx="116">
                  <c:v>-1.2961702127649577E-3</c:v>
                </c:pt>
                <c:pt idx="117">
                  <c:v>7.0382978723504408E-4</c:v>
                </c:pt>
                <c:pt idx="118">
                  <c:v>-3.2961702127649595E-3</c:v>
                </c:pt>
                <c:pt idx="119">
                  <c:v>2.7038297872350459E-3</c:v>
                </c:pt>
                <c:pt idx="120">
                  <c:v>1.703829787235045E-3</c:v>
                </c:pt>
                <c:pt idx="121">
                  <c:v>-1.2961702127649577E-3</c:v>
                </c:pt>
                <c:pt idx="122">
                  <c:v>-1.2961702127649577E-3</c:v>
                </c:pt>
                <c:pt idx="123">
                  <c:v>-3.2961702127649595E-3</c:v>
                </c:pt>
                <c:pt idx="124">
                  <c:v>-9.2961702127649648E-3</c:v>
                </c:pt>
                <c:pt idx="125">
                  <c:v>-2.2961702127649586E-3</c:v>
                </c:pt>
                <c:pt idx="126">
                  <c:v>3.7038297872350467E-3</c:v>
                </c:pt>
                <c:pt idx="127">
                  <c:v>7.0382978723504408E-4</c:v>
                </c:pt>
                <c:pt idx="128">
                  <c:v>-4.2961702127649604E-3</c:v>
                </c:pt>
                <c:pt idx="129">
                  <c:v>7.0382978723504408E-4</c:v>
                </c:pt>
                <c:pt idx="130">
                  <c:v>8.7038297872350512E-3</c:v>
                </c:pt>
                <c:pt idx="131">
                  <c:v>9.7038297872350521E-3</c:v>
                </c:pt>
                <c:pt idx="132">
                  <c:v>-1.2961702127649577E-3</c:v>
                </c:pt>
                <c:pt idx="133">
                  <c:v>5.7038297872350485E-3</c:v>
                </c:pt>
                <c:pt idx="134">
                  <c:v>-9.2961702127649648E-3</c:v>
                </c:pt>
                <c:pt idx="135">
                  <c:v>4.7038297872350476E-3</c:v>
                </c:pt>
                <c:pt idx="136">
                  <c:v>5.7038297872350485E-3</c:v>
                </c:pt>
                <c:pt idx="137">
                  <c:v>2.7038297872350459E-3</c:v>
                </c:pt>
                <c:pt idx="138">
                  <c:v>5.7038297872350485E-3</c:v>
                </c:pt>
                <c:pt idx="139">
                  <c:v>2.7038297872350459E-3</c:v>
                </c:pt>
                <c:pt idx="140">
                  <c:v>-1.2961702127649577E-3</c:v>
                </c:pt>
                <c:pt idx="141">
                  <c:v>1.703829787235045E-3</c:v>
                </c:pt>
                <c:pt idx="142">
                  <c:v>7.0382978723504408E-4</c:v>
                </c:pt>
                <c:pt idx="143">
                  <c:v>8.7038297872350512E-3</c:v>
                </c:pt>
                <c:pt idx="144">
                  <c:v>9.7038297872350521E-3</c:v>
                </c:pt>
                <c:pt idx="145">
                  <c:v>-2.9617021276495681E-4</c:v>
                </c:pt>
                <c:pt idx="146">
                  <c:v>5.7038297872350485E-3</c:v>
                </c:pt>
                <c:pt idx="147">
                  <c:v>1.703829787235045E-3</c:v>
                </c:pt>
                <c:pt idx="148">
                  <c:v>5.7038297872350485E-3</c:v>
                </c:pt>
                <c:pt idx="149">
                  <c:v>3.7038297872350467E-3</c:v>
                </c:pt>
                <c:pt idx="150">
                  <c:v>7.0382978723504408E-4</c:v>
                </c:pt>
                <c:pt idx="151">
                  <c:v>-2.9617021276495681E-4</c:v>
                </c:pt>
                <c:pt idx="152">
                  <c:v>7.0382978723504408E-4</c:v>
                </c:pt>
                <c:pt idx="153">
                  <c:v>8.7038297872350512E-3</c:v>
                </c:pt>
                <c:pt idx="154">
                  <c:v>7.7038297872350503E-3</c:v>
                </c:pt>
                <c:pt idx="155">
                  <c:v>1.703829787235045E-3</c:v>
                </c:pt>
                <c:pt idx="156">
                  <c:v>7.0382978723504408E-4</c:v>
                </c:pt>
                <c:pt idx="157">
                  <c:v>6.7038297872350494E-3</c:v>
                </c:pt>
                <c:pt idx="158">
                  <c:v>2.7038297872350459E-3</c:v>
                </c:pt>
                <c:pt idx="159">
                  <c:v>-7.296170212764963E-3</c:v>
                </c:pt>
                <c:pt idx="160">
                  <c:v>7.0382978723504408E-4</c:v>
                </c:pt>
                <c:pt idx="161">
                  <c:v>-2.2961702127649586E-3</c:v>
                </c:pt>
                <c:pt idx="162">
                  <c:v>7.0382978723504408E-4</c:v>
                </c:pt>
                <c:pt idx="163">
                  <c:v>-3.2961702127649595E-3</c:v>
                </c:pt>
                <c:pt idx="164">
                  <c:v>9.7038297872350521E-3</c:v>
                </c:pt>
                <c:pt idx="165">
                  <c:v>4.7038297872350476E-3</c:v>
                </c:pt>
                <c:pt idx="166">
                  <c:v>-1.2961702127649577E-3</c:v>
                </c:pt>
                <c:pt idx="167">
                  <c:v>-1.2961702127649577E-3</c:v>
                </c:pt>
                <c:pt idx="168">
                  <c:v>-2.9617021276495681E-4</c:v>
                </c:pt>
                <c:pt idx="169">
                  <c:v>2.7038297872350459E-3</c:v>
                </c:pt>
                <c:pt idx="170">
                  <c:v>-1.2961702127649577E-3</c:v>
                </c:pt>
                <c:pt idx="171">
                  <c:v>-7.296170212764963E-3</c:v>
                </c:pt>
                <c:pt idx="172">
                  <c:v>6.7038297872350494E-3</c:v>
                </c:pt>
                <c:pt idx="173">
                  <c:v>6.7038297872350494E-3</c:v>
                </c:pt>
                <c:pt idx="174">
                  <c:v>-4.2961702127649604E-3</c:v>
                </c:pt>
                <c:pt idx="175">
                  <c:v>1.703829787235045E-3</c:v>
                </c:pt>
                <c:pt idx="176">
                  <c:v>1.703829787235045E-3</c:v>
                </c:pt>
                <c:pt idx="177">
                  <c:v>2.7038297872350459E-3</c:v>
                </c:pt>
                <c:pt idx="178">
                  <c:v>-2.2961702127649586E-3</c:v>
                </c:pt>
                <c:pt idx="179">
                  <c:v>-3.2961702127649595E-3</c:v>
                </c:pt>
                <c:pt idx="180">
                  <c:v>-1.2961702127649577E-3</c:v>
                </c:pt>
                <c:pt idx="181">
                  <c:v>5.7038297872350485E-3</c:v>
                </c:pt>
                <c:pt idx="182">
                  <c:v>7.0382978723504408E-4</c:v>
                </c:pt>
                <c:pt idx="183">
                  <c:v>-2.9617021276495681E-4</c:v>
                </c:pt>
                <c:pt idx="184">
                  <c:v>4.7038297872350476E-3</c:v>
                </c:pt>
                <c:pt idx="185">
                  <c:v>6.7038297872350494E-3</c:v>
                </c:pt>
                <c:pt idx="186">
                  <c:v>1.8703829787235005E-2</c:v>
                </c:pt>
                <c:pt idx="187">
                  <c:v>1.703829787235045E-3</c:v>
                </c:pt>
                <c:pt idx="188">
                  <c:v>-3.2961702127649595E-3</c:v>
                </c:pt>
                <c:pt idx="189">
                  <c:v>2.7038297872350459E-3</c:v>
                </c:pt>
                <c:pt idx="190">
                  <c:v>-4.2961702127649604E-3</c:v>
                </c:pt>
                <c:pt idx="191">
                  <c:v>-3.2961702127649595E-3</c:v>
                </c:pt>
                <c:pt idx="192">
                  <c:v>-2.2961702127649586E-3</c:v>
                </c:pt>
                <c:pt idx="193">
                  <c:v>2.7038297872350459E-3</c:v>
                </c:pt>
                <c:pt idx="194">
                  <c:v>7.0382978723504408E-4</c:v>
                </c:pt>
                <c:pt idx="195">
                  <c:v>1.703829787235045E-3</c:v>
                </c:pt>
                <c:pt idx="196">
                  <c:v>2.7038297872350459E-3</c:v>
                </c:pt>
                <c:pt idx="197">
                  <c:v>4.7038297872350476E-3</c:v>
                </c:pt>
                <c:pt idx="198">
                  <c:v>-3.2961702127649595E-3</c:v>
                </c:pt>
                <c:pt idx="199">
                  <c:v>-4.2961702127649604E-3</c:v>
                </c:pt>
                <c:pt idx="200">
                  <c:v>-4.2961702127649604E-3</c:v>
                </c:pt>
                <c:pt idx="201">
                  <c:v>-6.2961702127649621E-3</c:v>
                </c:pt>
                <c:pt idx="202">
                  <c:v>5.7038297872350485E-3</c:v>
                </c:pt>
                <c:pt idx="203">
                  <c:v>-9.2961702127649648E-3</c:v>
                </c:pt>
                <c:pt idx="204">
                  <c:v>3.7038297872350467E-3</c:v>
                </c:pt>
                <c:pt idx="205">
                  <c:v>7.0382978723504408E-4</c:v>
                </c:pt>
                <c:pt idx="206">
                  <c:v>2.7038297872350459E-3</c:v>
                </c:pt>
                <c:pt idx="207">
                  <c:v>-5.2961702127649612E-3</c:v>
                </c:pt>
                <c:pt idx="208">
                  <c:v>4.7038297872350476E-3</c:v>
                </c:pt>
                <c:pt idx="209">
                  <c:v>-3.2961702127649595E-3</c:v>
                </c:pt>
                <c:pt idx="210">
                  <c:v>-2.9617021276495681E-4</c:v>
                </c:pt>
                <c:pt idx="211">
                  <c:v>4.7038297872350476E-3</c:v>
                </c:pt>
                <c:pt idx="212">
                  <c:v>-2.9617021276495681E-4</c:v>
                </c:pt>
                <c:pt idx="213">
                  <c:v>-3.2961702127649595E-3</c:v>
                </c:pt>
                <c:pt idx="214">
                  <c:v>-6.2961702127649621E-3</c:v>
                </c:pt>
                <c:pt idx="215">
                  <c:v>-3.2961702127649595E-3</c:v>
                </c:pt>
                <c:pt idx="216">
                  <c:v>-2.9617021276495681E-4</c:v>
                </c:pt>
                <c:pt idx="217">
                  <c:v>5.7038297872350485E-3</c:v>
                </c:pt>
                <c:pt idx="218">
                  <c:v>-1.2961702127649577E-3</c:v>
                </c:pt>
                <c:pt idx="219">
                  <c:v>1.703829787235045E-3</c:v>
                </c:pt>
                <c:pt idx="220">
                  <c:v>-2.9617021276495681E-4</c:v>
                </c:pt>
                <c:pt idx="221">
                  <c:v>-5.2961702127649612E-3</c:v>
                </c:pt>
                <c:pt idx="222">
                  <c:v>-1.1296170212764967E-2</c:v>
                </c:pt>
                <c:pt idx="223">
                  <c:v>-3.2961702127649595E-3</c:v>
                </c:pt>
                <c:pt idx="224">
                  <c:v>7.0382978723504408E-4</c:v>
                </c:pt>
                <c:pt idx="225">
                  <c:v>6.7038297872350494E-3</c:v>
                </c:pt>
                <c:pt idx="226">
                  <c:v>-2.9617021276495681E-4</c:v>
                </c:pt>
                <c:pt idx="227">
                  <c:v>-1.2961702127649577E-3</c:v>
                </c:pt>
                <c:pt idx="228">
                  <c:v>-2.2961702127649586E-3</c:v>
                </c:pt>
                <c:pt idx="229">
                  <c:v>-3.2961702127649595E-3</c:v>
                </c:pt>
                <c:pt idx="230">
                  <c:v>-2.9617021276495681E-4</c:v>
                </c:pt>
                <c:pt idx="231">
                  <c:v>4.7038297872350476E-3</c:v>
                </c:pt>
                <c:pt idx="232">
                  <c:v>1.703829787235045E-3</c:v>
                </c:pt>
                <c:pt idx="233">
                  <c:v>-1.2961702127649577E-3</c:v>
                </c:pt>
                <c:pt idx="234">
                  <c:v>5.7038297872350485E-3</c:v>
                </c:pt>
                <c:pt idx="235">
                  <c:v>-2.9617021276495681E-4</c:v>
                </c:pt>
                <c:pt idx="236">
                  <c:v>-1.2961702127649577E-3</c:v>
                </c:pt>
                <c:pt idx="237">
                  <c:v>1.703829787235045E-3</c:v>
                </c:pt>
                <c:pt idx="238">
                  <c:v>1.0703829787235053E-2</c:v>
                </c:pt>
                <c:pt idx="239">
                  <c:v>-4.2961702127649604E-3</c:v>
                </c:pt>
                <c:pt idx="240">
                  <c:v>3.7038297872350467E-3</c:v>
                </c:pt>
                <c:pt idx="241">
                  <c:v>2.7038297872350459E-3</c:v>
                </c:pt>
                <c:pt idx="242">
                  <c:v>1.703829787235045E-3</c:v>
                </c:pt>
                <c:pt idx="243">
                  <c:v>5.7038297872350485E-3</c:v>
                </c:pt>
                <c:pt idx="244">
                  <c:v>-3.2961702127649595E-3</c:v>
                </c:pt>
                <c:pt idx="245">
                  <c:v>-2.2961702127649586E-3</c:v>
                </c:pt>
                <c:pt idx="246">
                  <c:v>-2.2961702127649586E-3</c:v>
                </c:pt>
                <c:pt idx="247">
                  <c:v>1.703829787235045E-3</c:v>
                </c:pt>
                <c:pt idx="248">
                  <c:v>-5.2961702127649612E-3</c:v>
                </c:pt>
                <c:pt idx="249">
                  <c:v>-3.2961702127649595E-3</c:v>
                </c:pt>
                <c:pt idx="250">
                  <c:v>-9.2961702127649648E-3</c:v>
                </c:pt>
                <c:pt idx="251">
                  <c:v>8.7038297872350512E-3</c:v>
                </c:pt>
                <c:pt idx="252">
                  <c:v>-6.2961702127649621E-3</c:v>
                </c:pt>
                <c:pt idx="253">
                  <c:v>-2.9617021276495681E-4</c:v>
                </c:pt>
                <c:pt idx="254">
                  <c:v>-6.2961702127649621E-3</c:v>
                </c:pt>
                <c:pt idx="255">
                  <c:v>-2.9617021276495681E-4</c:v>
                </c:pt>
                <c:pt idx="256">
                  <c:v>-5.2961702127649612E-3</c:v>
                </c:pt>
                <c:pt idx="257">
                  <c:v>-5.2961702127649612E-3</c:v>
                </c:pt>
                <c:pt idx="258">
                  <c:v>4.7038297872350476E-3</c:v>
                </c:pt>
                <c:pt idx="259">
                  <c:v>9.7038297872350521E-3</c:v>
                </c:pt>
                <c:pt idx="260">
                  <c:v>4.7038297872350476E-3</c:v>
                </c:pt>
                <c:pt idx="261">
                  <c:v>-5.2961702127649612E-3</c:v>
                </c:pt>
                <c:pt idx="262">
                  <c:v>2.7038297872350459E-3</c:v>
                </c:pt>
                <c:pt idx="263">
                  <c:v>-1.2961702127649577E-3</c:v>
                </c:pt>
                <c:pt idx="264">
                  <c:v>7.0382978723504408E-4</c:v>
                </c:pt>
                <c:pt idx="265">
                  <c:v>1.703829787235045E-3</c:v>
                </c:pt>
                <c:pt idx="266">
                  <c:v>7.0382978723504408E-4</c:v>
                </c:pt>
                <c:pt idx="267">
                  <c:v>1.703829787235045E-3</c:v>
                </c:pt>
                <c:pt idx="268">
                  <c:v>-1.2961702127649577E-3</c:v>
                </c:pt>
                <c:pt idx="269">
                  <c:v>-3.2961702127649595E-3</c:v>
                </c:pt>
                <c:pt idx="270">
                  <c:v>7.0382978723504408E-4</c:v>
                </c:pt>
                <c:pt idx="271">
                  <c:v>-1.2961702127649577E-3</c:v>
                </c:pt>
                <c:pt idx="272">
                  <c:v>5.7038297872350485E-3</c:v>
                </c:pt>
                <c:pt idx="273">
                  <c:v>1.703829787235045E-3</c:v>
                </c:pt>
                <c:pt idx="274">
                  <c:v>-2.9617021276495681E-4</c:v>
                </c:pt>
                <c:pt idx="275">
                  <c:v>-2.2961702127649586E-3</c:v>
                </c:pt>
                <c:pt idx="276">
                  <c:v>-1.2961702127649577E-3</c:v>
                </c:pt>
                <c:pt idx="277">
                  <c:v>9.7038297872350521E-3</c:v>
                </c:pt>
                <c:pt idx="278">
                  <c:v>3.7038297872350467E-3</c:v>
                </c:pt>
                <c:pt idx="279">
                  <c:v>-1.2961702127649577E-3</c:v>
                </c:pt>
                <c:pt idx="280">
                  <c:v>5.7038297872350485E-3</c:v>
                </c:pt>
                <c:pt idx="281">
                  <c:v>4.7038297872350476E-3</c:v>
                </c:pt>
                <c:pt idx="282">
                  <c:v>-4.2961702127649604E-3</c:v>
                </c:pt>
                <c:pt idx="283">
                  <c:v>8.7038297872350512E-3</c:v>
                </c:pt>
                <c:pt idx="284">
                  <c:v>4.7038297872350476E-3</c:v>
                </c:pt>
                <c:pt idx="285">
                  <c:v>2.7038297872350459E-3</c:v>
                </c:pt>
                <c:pt idx="286">
                  <c:v>7.0382978723504408E-4</c:v>
                </c:pt>
                <c:pt idx="287">
                  <c:v>5.7038297872350485E-3</c:v>
                </c:pt>
                <c:pt idx="288">
                  <c:v>-2.9617021276495681E-4</c:v>
                </c:pt>
                <c:pt idx="289">
                  <c:v>-6.2961702127649621E-3</c:v>
                </c:pt>
                <c:pt idx="290">
                  <c:v>-2.9617021276495681E-4</c:v>
                </c:pt>
                <c:pt idx="291">
                  <c:v>-2.2961702127649586E-3</c:v>
                </c:pt>
                <c:pt idx="292">
                  <c:v>4.7038297872350476E-3</c:v>
                </c:pt>
                <c:pt idx="293">
                  <c:v>6.7038297872350494E-3</c:v>
                </c:pt>
                <c:pt idx="294">
                  <c:v>-2.9617021276495681E-4</c:v>
                </c:pt>
                <c:pt idx="295">
                  <c:v>7.0382978723504408E-4</c:v>
                </c:pt>
                <c:pt idx="296">
                  <c:v>-2.2961702127649586E-3</c:v>
                </c:pt>
                <c:pt idx="297">
                  <c:v>7.0382978723504408E-4</c:v>
                </c:pt>
                <c:pt idx="298">
                  <c:v>-8.2961702127649639E-3</c:v>
                </c:pt>
                <c:pt idx="299">
                  <c:v>1.703829787235045E-3</c:v>
                </c:pt>
                <c:pt idx="300">
                  <c:v>6.7038297872350494E-3</c:v>
                </c:pt>
                <c:pt idx="301">
                  <c:v>2.7038297872350459E-3</c:v>
                </c:pt>
                <c:pt idx="302">
                  <c:v>1.703829787235045E-3</c:v>
                </c:pt>
                <c:pt idx="303">
                  <c:v>8.7038297872350512E-3</c:v>
                </c:pt>
                <c:pt idx="304">
                  <c:v>1.703829787235045E-3</c:v>
                </c:pt>
                <c:pt idx="305">
                  <c:v>3.7038297872350467E-3</c:v>
                </c:pt>
                <c:pt idx="306">
                  <c:v>-6.2961702127649621E-3</c:v>
                </c:pt>
                <c:pt idx="307">
                  <c:v>-1.2961702127649577E-3</c:v>
                </c:pt>
                <c:pt idx="308">
                  <c:v>-4.2961702127649604E-3</c:v>
                </c:pt>
                <c:pt idx="309">
                  <c:v>9.7038297872350521E-3</c:v>
                </c:pt>
                <c:pt idx="310">
                  <c:v>7.0382978723504408E-4</c:v>
                </c:pt>
                <c:pt idx="311">
                  <c:v>5.7038297872350485E-3</c:v>
                </c:pt>
                <c:pt idx="312">
                  <c:v>4.7038297872350476E-3</c:v>
                </c:pt>
                <c:pt idx="313">
                  <c:v>7.7038297872350503E-3</c:v>
                </c:pt>
                <c:pt idx="314">
                  <c:v>-6.2961702127649621E-3</c:v>
                </c:pt>
                <c:pt idx="315">
                  <c:v>4.7038297872350476E-3</c:v>
                </c:pt>
                <c:pt idx="316">
                  <c:v>3.7038297872350467E-3</c:v>
                </c:pt>
                <c:pt idx="317">
                  <c:v>6.7038297872350494E-3</c:v>
                </c:pt>
                <c:pt idx="318">
                  <c:v>4.7038297872350476E-3</c:v>
                </c:pt>
                <c:pt idx="319">
                  <c:v>3.7038297872350467E-3</c:v>
                </c:pt>
                <c:pt idx="320">
                  <c:v>7.7038297872350503E-3</c:v>
                </c:pt>
                <c:pt idx="321">
                  <c:v>-2.2961702127649586E-3</c:v>
                </c:pt>
                <c:pt idx="322">
                  <c:v>-3.2961702127649595E-3</c:v>
                </c:pt>
                <c:pt idx="323">
                  <c:v>3.7038297872350467E-3</c:v>
                </c:pt>
                <c:pt idx="324">
                  <c:v>7.0382978723504408E-4</c:v>
                </c:pt>
                <c:pt idx="325">
                  <c:v>-2.9617021276495681E-4</c:v>
                </c:pt>
                <c:pt idx="326">
                  <c:v>7.0382978723504408E-4</c:v>
                </c:pt>
                <c:pt idx="327">
                  <c:v>3.7038297872350467E-3</c:v>
                </c:pt>
                <c:pt idx="328">
                  <c:v>-2.2961702127649586E-3</c:v>
                </c:pt>
                <c:pt idx="329">
                  <c:v>-5.2961702127649612E-3</c:v>
                </c:pt>
                <c:pt idx="330">
                  <c:v>-2.9617021276495681E-4</c:v>
                </c:pt>
                <c:pt idx="331">
                  <c:v>4.7038297872350476E-3</c:v>
                </c:pt>
                <c:pt idx="332">
                  <c:v>1.703829787235045E-3</c:v>
                </c:pt>
                <c:pt idx="333">
                  <c:v>5.7038297872350485E-3</c:v>
                </c:pt>
                <c:pt idx="334">
                  <c:v>1.703829787235045E-3</c:v>
                </c:pt>
                <c:pt idx="335">
                  <c:v>2.7038297872350459E-3</c:v>
                </c:pt>
                <c:pt idx="336">
                  <c:v>1.703829787235045E-3</c:v>
                </c:pt>
                <c:pt idx="337">
                  <c:v>5.7038297872350485E-3</c:v>
                </c:pt>
                <c:pt idx="338">
                  <c:v>3.7038297872350467E-3</c:v>
                </c:pt>
                <c:pt idx="339">
                  <c:v>3.7038297872350467E-3</c:v>
                </c:pt>
                <c:pt idx="340">
                  <c:v>4.7038297872350476E-3</c:v>
                </c:pt>
                <c:pt idx="341">
                  <c:v>2.7038297872350459E-3</c:v>
                </c:pt>
                <c:pt idx="342">
                  <c:v>4.7038297872350476E-3</c:v>
                </c:pt>
                <c:pt idx="343">
                  <c:v>-5.2961702127649612E-3</c:v>
                </c:pt>
                <c:pt idx="344">
                  <c:v>-2.2961702127649586E-3</c:v>
                </c:pt>
                <c:pt idx="345">
                  <c:v>-1.2961702127649577E-3</c:v>
                </c:pt>
                <c:pt idx="346">
                  <c:v>7.7038297872350503E-3</c:v>
                </c:pt>
                <c:pt idx="347">
                  <c:v>-2.2961702127649586E-3</c:v>
                </c:pt>
                <c:pt idx="348">
                  <c:v>-2.1296170212764975E-2</c:v>
                </c:pt>
                <c:pt idx="349">
                  <c:v>7.0382978723504408E-4</c:v>
                </c:pt>
                <c:pt idx="350">
                  <c:v>3.7038297872350467E-3</c:v>
                </c:pt>
                <c:pt idx="351">
                  <c:v>5.7038297872350485E-3</c:v>
                </c:pt>
                <c:pt idx="352">
                  <c:v>7.0382978723504408E-4</c:v>
                </c:pt>
                <c:pt idx="353">
                  <c:v>7.0382978723504408E-4</c:v>
                </c:pt>
                <c:pt idx="354">
                  <c:v>-3.2961702127649595E-3</c:v>
                </c:pt>
                <c:pt idx="355">
                  <c:v>1.703829787235045E-3</c:v>
                </c:pt>
                <c:pt idx="356">
                  <c:v>-2.9617021276495681E-4</c:v>
                </c:pt>
                <c:pt idx="357">
                  <c:v>-2.9617021276495681E-4</c:v>
                </c:pt>
                <c:pt idx="358">
                  <c:v>-2.2961702127649586E-3</c:v>
                </c:pt>
                <c:pt idx="359">
                  <c:v>-5.2961702127649612E-3</c:v>
                </c:pt>
                <c:pt idx="360">
                  <c:v>-6.2961702127649621E-3</c:v>
                </c:pt>
                <c:pt idx="361">
                  <c:v>2.7038297872350459E-3</c:v>
                </c:pt>
                <c:pt idx="362">
                  <c:v>-1.2961702127649577E-3</c:v>
                </c:pt>
                <c:pt idx="363">
                  <c:v>1.703829787235045E-3</c:v>
                </c:pt>
                <c:pt idx="364">
                  <c:v>-2.2961702127649586E-3</c:v>
                </c:pt>
                <c:pt idx="365">
                  <c:v>-4.2961702127649604E-3</c:v>
                </c:pt>
                <c:pt idx="366">
                  <c:v>2.7038297872350459E-3</c:v>
                </c:pt>
                <c:pt idx="367">
                  <c:v>7.0382978723504408E-4</c:v>
                </c:pt>
                <c:pt idx="368">
                  <c:v>-2.2961702127649586E-3</c:v>
                </c:pt>
                <c:pt idx="369">
                  <c:v>-5.2961702127649612E-3</c:v>
                </c:pt>
                <c:pt idx="370">
                  <c:v>1.703829787235045E-3</c:v>
                </c:pt>
                <c:pt idx="371">
                  <c:v>-6.2961702127649621E-3</c:v>
                </c:pt>
                <c:pt idx="372">
                  <c:v>-2.9617021276495681E-4</c:v>
                </c:pt>
                <c:pt idx="373">
                  <c:v>1.703829787235045E-3</c:v>
                </c:pt>
                <c:pt idx="374">
                  <c:v>-7.296170212764963E-3</c:v>
                </c:pt>
                <c:pt idx="375">
                  <c:v>-2.2961702127649586E-3</c:v>
                </c:pt>
                <c:pt idx="376">
                  <c:v>2.7038297872350459E-3</c:v>
                </c:pt>
                <c:pt idx="377">
                  <c:v>7.0382978723504408E-4</c:v>
                </c:pt>
                <c:pt idx="378">
                  <c:v>-1.2961702127649577E-3</c:v>
                </c:pt>
                <c:pt idx="379">
                  <c:v>2.7038297872350459E-3</c:v>
                </c:pt>
                <c:pt idx="380">
                  <c:v>-5.2961702127649612E-3</c:v>
                </c:pt>
                <c:pt idx="381">
                  <c:v>7.0382978723504408E-4</c:v>
                </c:pt>
                <c:pt idx="382">
                  <c:v>4.7038297872350476E-3</c:v>
                </c:pt>
                <c:pt idx="383">
                  <c:v>9.7038297872350521E-3</c:v>
                </c:pt>
                <c:pt idx="384">
                  <c:v>-1.2961702127649577E-3</c:v>
                </c:pt>
                <c:pt idx="385">
                  <c:v>-9.2961702127649648E-3</c:v>
                </c:pt>
                <c:pt idx="386">
                  <c:v>-5.2961702127649612E-3</c:v>
                </c:pt>
                <c:pt idx="387">
                  <c:v>-1.2961702127649577E-3</c:v>
                </c:pt>
                <c:pt idx="388">
                  <c:v>-4.2961702127649604E-3</c:v>
                </c:pt>
                <c:pt idx="389">
                  <c:v>-8.2961702127649639E-3</c:v>
                </c:pt>
                <c:pt idx="390">
                  <c:v>-2.9617021276495681E-4</c:v>
                </c:pt>
                <c:pt idx="391">
                  <c:v>-8.2961702127649639E-3</c:v>
                </c:pt>
                <c:pt idx="392">
                  <c:v>1.703829787235045E-3</c:v>
                </c:pt>
                <c:pt idx="393">
                  <c:v>2.7038297872350459E-3</c:v>
                </c:pt>
                <c:pt idx="394">
                  <c:v>-6.2961702127649621E-3</c:v>
                </c:pt>
                <c:pt idx="395">
                  <c:v>-8.2961702127649639E-3</c:v>
                </c:pt>
                <c:pt idx="396">
                  <c:v>-3.2961702127649595E-3</c:v>
                </c:pt>
                <c:pt idx="397">
                  <c:v>-4.2961702127649604E-3</c:v>
                </c:pt>
                <c:pt idx="398">
                  <c:v>2.7038297872350459E-3</c:v>
                </c:pt>
                <c:pt idx="399">
                  <c:v>1.4703829787235001E-2</c:v>
                </c:pt>
                <c:pt idx="400">
                  <c:v>-2.2961702127649586E-3</c:v>
                </c:pt>
                <c:pt idx="401">
                  <c:v>7.0382978723504408E-4</c:v>
                </c:pt>
                <c:pt idx="402">
                  <c:v>-9.2961702127649648E-3</c:v>
                </c:pt>
                <c:pt idx="403">
                  <c:v>-1.2961702127649577E-3</c:v>
                </c:pt>
                <c:pt idx="404">
                  <c:v>1.2703829787235055E-2</c:v>
                </c:pt>
                <c:pt idx="405">
                  <c:v>2.7038297872350459E-3</c:v>
                </c:pt>
                <c:pt idx="406">
                  <c:v>-2.2961702127649586E-3</c:v>
                </c:pt>
                <c:pt idx="407">
                  <c:v>1.2703829787235055E-2</c:v>
                </c:pt>
                <c:pt idx="408">
                  <c:v>1.703829787235045E-3</c:v>
                </c:pt>
                <c:pt idx="409">
                  <c:v>7.0382978723504408E-4</c:v>
                </c:pt>
                <c:pt idx="410">
                  <c:v>7.0382978723504408E-4</c:v>
                </c:pt>
                <c:pt idx="411">
                  <c:v>-4.2961702127649604E-3</c:v>
                </c:pt>
                <c:pt idx="412">
                  <c:v>7.0382978723504408E-4</c:v>
                </c:pt>
                <c:pt idx="413">
                  <c:v>-1.0296170212764966E-2</c:v>
                </c:pt>
                <c:pt idx="414">
                  <c:v>3.7038297872350467E-3</c:v>
                </c:pt>
                <c:pt idx="415">
                  <c:v>6.7038297872350494E-3</c:v>
                </c:pt>
                <c:pt idx="416">
                  <c:v>2.7038297872350459E-3</c:v>
                </c:pt>
                <c:pt idx="417">
                  <c:v>2.7038297872350459E-3</c:v>
                </c:pt>
                <c:pt idx="418">
                  <c:v>1.703829787235045E-3</c:v>
                </c:pt>
                <c:pt idx="419">
                  <c:v>7.0382978723504408E-4</c:v>
                </c:pt>
                <c:pt idx="420">
                  <c:v>2.7038297872350459E-3</c:v>
                </c:pt>
                <c:pt idx="421">
                  <c:v>2.7038297872350459E-3</c:v>
                </c:pt>
                <c:pt idx="422">
                  <c:v>-1.2961702127649577E-3</c:v>
                </c:pt>
                <c:pt idx="423">
                  <c:v>1.703829787235045E-3</c:v>
                </c:pt>
                <c:pt idx="424">
                  <c:v>4.7038297872350476E-3</c:v>
                </c:pt>
                <c:pt idx="425">
                  <c:v>8.7038297872350512E-3</c:v>
                </c:pt>
                <c:pt idx="426">
                  <c:v>2.7038297872350459E-3</c:v>
                </c:pt>
                <c:pt idx="427">
                  <c:v>1.703829787235045E-3</c:v>
                </c:pt>
                <c:pt idx="428">
                  <c:v>1.0703829787235053E-2</c:v>
                </c:pt>
                <c:pt idx="429">
                  <c:v>8.7038297872350512E-3</c:v>
                </c:pt>
                <c:pt idx="430">
                  <c:v>2.7038297872350459E-3</c:v>
                </c:pt>
                <c:pt idx="431">
                  <c:v>2.7038297872350459E-3</c:v>
                </c:pt>
                <c:pt idx="432">
                  <c:v>-1.2961702127649577E-3</c:v>
                </c:pt>
                <c:pt idx="433">
                  <c:v>-2.2961702127649586E-3</c:v>
                </c:pt>
                <c:pt idx="434">
                  <c:v>7.0382978723504408E-4</c:v>
                </c:pt>
                <c:pt idx="435">
                  <c:v>3.7038297872350467E-3</c:v>
                </c:pt>
                <c:pt idx="436">
                  <c:v>-1.2961702127649577E-3</c:v>
                </c:pt>
                <c:pt idx="437">
                  <c:v>-2.9617021276495681E-4</c:v>
                </c:pt>
                <c:pt idx="438">
                  <c:v>-2.2961702127649586E-3</c:v>
                </c:pt>
                <c:pt idx="439">
                  <c:v>-2.2961702127649586E-3</c:v>
                </c:pt>
                <c:pt idx="440">
                  <c:v>6.7038297872350494E-3</c:v>
                </c:pt>
                <c:pt idx="441">
                  <c:v>3.7038297872350467E-3</c:v>
                </c:pt>
                <c:pt idx="442">
                  <c:v>4.7038297872350476E-3</c:v>
                </c:pt>
                <c:pt idx="443">
                  <c:v>-1.2961702127649577E-3</c:v>
                </c:pt>
                <c:pt idx="444">
                  <c:v>1.3703829787235E-2</c:v>
                </c:pt>
                <c:pt idx="445">
                  <c:v>-1.2961702127649577E-3</c:v>
                </c:pt>
                <c:pt idx="446">
                  <c:v>-2.9617021276495681E-4</c:v>
                </c:pt>
                <c:pt idx="447">
                  <c:v>-1.4296170212764969E-2</c:v>
                </c:pt>
                <c:pt idx="448">
                  <c:v>4.7038297872350476E-3</c:v>
                </c:pt>
                <c:pt idx="449">
                  <c:v>1.703829787235045E-3</c:v>
                </c:pt>
                <c:pt idx="450">
                  <c:v>2.7038297872350459E-3</c:v>
                </c:pt>
                <c:pt idx="451">
                  <c:v>-2.9617021276495681E-4</c:v>
                </c:pt>
                <c:pt idx="452">
                  <c:v>3.7038297872350467E-3</c:v>
                </c:pt>
                <c:pt idx="453">
                  <c:v>1.703829787235045E-3</c:v>
                </c:pt>
                <c:pt idx="454">
                  <c:v>-3.2961702127649595E-3</c:v>
                </c:pt>
                <c:pt idx="455">
                  <c:v>-1.2961702127649577E-3</c:v>
                </c:pt>
                <c:pt idx="456">
                  <c:v>2.7038297872350459E-3</c:v>
                </c:pt>
                <c:pt idx="457">
                  <c:v>5.7038297872350485E-3</c:v>
                </c:pt>
                <c:pt idx="458">
                  <c:v>-2.2961702127649586E-3</c:v>
                </c:pt>
                <c:pt idx="459">
                  <c:v>-3.2961702127649595E-3</c:v>
                </c:pt>
                <c:pt idx="460">
                  <c:v>4.7038297872350476E-3</c:v>
                </c:pt>
                <c:pt idx="461">
                  <c:v>7.0382978723504408E-4</c:v>
                </c:pt>
                <c:pt idx="462">
                  <c:v>-2.9617021276495681E-4</c:v>
                </c:pt>
                <c:pt idx="463">
                  <c:v>-2.9617021276495681E-4</c:v>
                </c:pt>
                <c:pt idx="464">
                  <c:v>7.0382978723504408E-4</c:v>
                </c:pt>
                <c:pt idx="465">
                  <c:v>1.703829787235045E-3</c:v>
                </c:pt>
                <c:pt idx="466">
                  <c:v>7.0382978723504408E-4</c:v>
                </c:pt>
                <c:pt idx="467">
                  <c:v>4.7038297872350476E-3</c:v>
                </c:pt>
                <c:pt idx="468">
                  <c:v>-2.2961702127649586E-3</c:v>
                </c:pt>
                <c:pt idx="469">
                  <c:v>3.7038297872350467E-3</c:v>
                </c:pt>
                <c:pt idx="470">
                  <c:v>2.7038297872350459E-3</c:v>
                </c:pt>
                <c:pt idx="471">
                  <c:v>4.7038297872350476E-3</c:v>
                </c:pt>
                <c:pt idx="472">
                  <c:v>-1.2961702127649577E-3</c:v>
                </c:pt>
                <c:pt idx="473">
                  <c:v>1.703829787235045E-3</c:v>
                </c:pt>
                <c:pt idx="474">
                  <c:v>-1.2961702127649577E-3</c:v>
                </c:pt>
                <c:pt idx="475">
                  <c:v>-2.9617021276495681E-4</c:v>
                </c:pt>
                <c:pt idx="476">
                  <c:v>3.7038297872350467E-3</c:v>
                </c:pt>
                <c:pt idx="477">
                  <c:v>-3.2961702127649595E-3</c:v>
                </c:pt>
                <c:pt idx="478">
                  <c:v>3.7038297872350467E-3</c:v>
                </c:pt>
                <c:pt idx="479">
                  <c:v>-3.2961702127649595E-3</c:v>
                </c:pt>
                <c:pt idx="480">
                  <c:v>-3.2961702127649595E-3</c:v>
                </c:pt>
                <c:pt idx="481">
                  <c:v>-1.2961702127649577E-3</c:v>
                </c:pt>
                <c:pt idx="482">
                  <c:v>7.0382978723504408E-4</c:v>
                </c:pt>
                <c:pt idx="483">
                  <c:v>4.7038297872350476E-3</c:v>
                </c:pt>
                <c:pt idx="484">
                  <c:v>3.7038297872350467E-3</c:v>
                </c:pt>
                <c:pt idx="485">
                  <c:v>2.7038297872350459E-3</c:v>
                </c:pt>
                <c:pt idx="486">
                  <c:v>1.703829787235045E-3</c:v>
                </c:pt>
                <c:pt idx="487">
                  <c:v>-4.2961702127649604E-3</c:v>
                </c:pt>
                <c:pt idx="488">
                  <c:v>-3.2961702127649595E-3</c:v>
                </c:pt>
                <c:pt idx="489">
                  <c:v>-8.2961702127649639E-3</c:v>
                </c:pt>
                <c:pt idx="490">
                  <c:v>-1.2961702127649577E-3</c:v>
                </c:pt>
                <c:pt idx="491">
                  <c:v>-1.2961702127649577E-3</c:v>
                </c:pt>
                <c:pt idx="492">
                  <c:v>-7.296170212764963E-3</c:v>
                </c:pt>
                <c:pt idx="493">
                  <c:v>-8.2961702127649639E-3</c:v>
                </c:pt>
                <c:pt idx="494">
                  <c:v>-4.2961702127649604E-3</c:v>
                </c:pt>
                <c:pt idx="495">
                  <c:v>1.703829787235045E-3</c:v>
                </c:pt>
                <c:pt idx="496">
                  <c:v>7.0382978723504408E-4</c:v>
                </c:pt>
                <c:pt idx="497">
                  <c:v>1.703829787235045E-3</c:v>
                </c:pt>
                <c:pt idx="498">
                  <c:v>-5.2961702127649612E-3</c:v>
                </c:pt>
                <c:pt idx="499">
                  <c:v>-3.2961702127649595E-3</c:v>
                </c:pt>
                <c:pt idx="500">
                  <c:v>7.0382978723504408E-4</c:v>
                </c:pt>
                <c:pt idx="501">
                  <c:v>-1.2961702127649577E-3</c:v>
                </c:pt>
                <c:pt idx="502">
                  <c:v>-1.2961702127649577E-3</c:v>
                </c:pt>
                <c:pt idx="503">
                  <c:v>-8.2961702127649639E-3</c:v>
                </c:pt>
                <c:pt idx="504">
                  <c:v>-2.2961702127649586E-3</c:v>
                </c:pt>
                <c:pt idx="505">
                  <c:v>-3.2961702127649595E-3</c:v>
                </c:pt>
                <c:pt idx="506">
                  <c:v>5.7038297872350485E-3</c:v>
                </c:pt>
                <c:pt idx="507">
                  <c:v>-4.2961702127649604E-3</c:v>
                </c:pt>
                <c:pt idx="508">
                  <c:v>-2.2961702127649586E-3</c:v>
                </c:pt>
                <c:pt idx="509">
                  <c:v>7.0382978723504408E-4</c:v>
                </c:pt>
                <c:pt idx="510">
                  <c:v>6.7038297872350494E-3</c:v>
                </c:pt>
                <c:pt idx="511">
                  <c:v>8.7038297872350512E-3</c:v>
                </c:pt>
                <c:pt idx="512">
                  <c:v>-2.2961702127649586E-3</c:v>
                </c:pt>
                <c:pt idx="513">
                  <c:v>-5.2961702127649612E-3</c:v>
                </c:pt>
                <c:pt idx="514">
                  <c:v>7.0382978723504408E-4</c:v>
                </c:pt>
                <c:pt idx="515">
                  <c:v>-5.2961702127649612E-3</c:v>
                </c:pt>
                <c:pt idx="516">
                  <c:v>-3.2961702127649595E-3</c:v>
                </c:pt>
                <c:pt idx="517">
                  <c:v>-1.2961702127649577E-3</c:v>
                </c:pt>
                <c:pt idx="518">
                  <c:v>-2.2961702127649586E-3</c:v>
                </c:pt>
                <c:pt idx="519">
                  <c:v>2.7038297872350459E-3</c:v>
                </c:pt>
                <c:pt idx="520">
                  <c:v>1.703829787235045E-3</c:v>
                </c:pt>
                <c:pt idx="521">
                  <c:v>4.7038297872350476E-3</c:v>
                </c:pt>
                <c:pt idx="522">
                  <c:v>1.703829787235045E-3</c:v>
                </c:pt>
                <c:pt idx="523">
                  <c:v>2.7038297872350459E-3</c:v>
                </c:pt>
                <c:pt idx="524">
                  <c:v>5.7038297872350485E-3</c:v>
                </c:pt>
                <c:pt idx="525">
                  <c:v>4.7038297872350476E-3</c:v>
                </c:pt>
                <c:pt idx="526">
                  <c:v>-2.9617021276495681E-4</c:v>
                </c:pt>
                <c:pt idx="527">
                  <c:v>-2.9617021276495681E-4</c:v>
                </c:pt>
                <c:pt idx="528">
                  <c:v>4.7038297872350476E-3</c:v>
                </c:pt>
                <c:pt idx="529">
                  <c:v>5.7038297872350485E-3</c:v>
                </c:pt>
                <c:pt idx="530">
                  <c:v>-3.2961702127649595E-3</c:v>
                </c:pt>
                <c:pt idx="531">
                  <c:v>4.7038297872350476E-3</c:v>
                </c:pt>
                <c:pt idx="532">
                  <c:v>-4.2961702127649604E-3</c:v>
                </c:pt>
                <c:pt idx="533">
                  <c:v>2.7038297872350459E-3</c:v>
                </c:pt>
                <c:pt idx="534">
                  <c:v>2.7038297872350459E-3</c:v>
                </c:pt>
                <c:pt idx="535">
                  <c:v>-2.9617021276495681E-4</c:v>
                </c:pt>
                <c:pt idx="536">
                  <c:v>-1.2961702127649577E-3</c:v>
                </c:pt>
                <c:pt idx="537">
                  <c:v>-2.9617021276495681E-4</c:v>
                </c:pt>
                <c:pt idx="538">
                  <c:v>-6.2961702127649621E-3</c:v>
                </c:pt>
                <c:pt idx="539">
                  <c:v>-3.2961702127649595E-3</c:v>
                </c:pt>
                <c:pt idx="540">
                  <c:v>1.703829787235045E-3</c:v>
                </c:pt>
                <c:pt idx="541">
                  <c:v>-3.2961702127649595E-3</c:v>
                </c:pt>
                <c:pt idx="542">
                  <c:v>-1.2961702127649577E-3</c:v>
                </c:pt>
                <c:pt idx="543">
                  <c:v>-7.296170212764963E-3</c:v>
                </c:pt>
                <c:pt idx="544">
                  <c:v>7.7038297872350503E-3</c:v>
                </c:pt>
                <c:pt idx="545">
                  <c:v>7.0382978723504408E-4</c:v>
                </c:pt>
                <c:pt idx="546">
                  <c:v>-5.2961702127649612E-3</c:v>
                </c:pt>
                <c:pt idx="547">
                  <c:v>-2.9617021276495681E-4</c:v>
                </c:pt>
                <c:pt idx="548">
                  <c:v>1.703829787235045E-3</c:v>
                </c:pt>
                <c:pt idx="549">
                  <c:v>-5.2961702127649612E-3</c:v>
                </c:pt>
                <c:pt idx="550">
                  <c:v>-1.2961702127649577E-3</c:v>
                </c:pt>
                <c:pt idx="551">
                  <c:v>2.7038297872350459E-3</c:v>
                </c:pt>
                <c:pt idx="552">
                  <c:v>1.703829787235045E-3</c:v>
                </c:pt>
                <c:pt idx="553">
                  <c:v>7.0382978723504408E-4</c:v>
                </c:pt>
                <c:pt idx="554">
                  <c:v>-1.2961702127649577E-3</c:v>
                </c:pt>
                <c:pt idx="555">
                  <c:v>-2.9617021276495681E-4</c:v>
                </c:pt>
                <c:pt idx="556">
                  <c:v>3.7038297872350467E-3</c:v>
                </c:pt>
                <c:pt idx="557">
                  <c:v>7.0382978723504408E-4</c:v>
                </c:pt>
                <c:pt idx="558">
                  <c:v>-3.2961702127649595E-3</c:v>
                </c:pt>
                <c:pt idx="559">
                  <c:v>2.7038297872350459E-3</c:v>
                </c:pt>
                <c:pt idx="560">
                  <c:v>-3.2961702127649595E-3</c:v>
                </c:pt>
                <c:pt idx="561">
                  <c:v>3.7038297872350467E-3</c:v>
                </c:pt>
                <c:pt idx="562">
                  <c:v>2.7038297872350459E-3</c:v>
                </c:pt>
                <c:pt idx="563">
                  <c:v>1.4703829787235001E-2</c:v>
                </c:pt>
                <c:pt idx="564">
                  <c:v>7.7038297872350503E-3</c:v>
                </c:pt>
                <c:pt idx="565">
                  <c:v>-2.9617021276495681E-4</c:v>
                </c:pt>
                <c:pt idx="566">
                  <c:v>3.7038297872350467E-3</c:v>
                </c:pt>
                <c:pt idx="567">
                  <c:v>6.7038297872350494E-3</c:v>
                </c:pt>
                <c:pt idx="568">
                  <c:v>-2.9617021276495681E-4</c:v>
                </c:pt>
                <c:pt idx="569">
                  <c:v>-6.2961702127649621E-3</c:v>
                </c:pt>
                <c:pt idx="570">
                  <c:v>9.7038297872350521E-3</c:v>
                </c:pt>
                <c:pt idx="571">
                  <c:v>3.7038297872350467E-3</c:v>
                </c:pt>
                <c:pt idx="572">
                  <c:v>-3.2961702127649595E-3</c:v>
                </c:pt>
                <c:pt idx="573">
                  <c:v>-1.3296170212764968E-2</c:v>
                </c:pt>
                <c:pt idx="574">
                  <c:v>1.703829787235045E-3</c:v>
                </c:pt>
                <c:pt idx="575">
                  <c:v>2.7038297872350459E-3</c:v>
                </c:pt>
                <c:pt idx="576">
                  <c:v>4.7038297872350476E-3</c:v>
                </c:pt>
                <c:pt idx="577">
                  <c:v>-4.2961702127649604E-3</c:v>
                </c:pt>
                <c:pt idx="578">
                  <c:v>7.0382978723504408E-4</c:v>
                </c:pt>
                <c:pt idx="579">
                  <c:v>2.7038297872350459E-3</c:v>
                </c:pt>
                <c:pt idx="580">
                  <c:v>1.703829787235045E-3</c:v>
                </c:pt>
                <c:pt idx="581">
                  <c:v>2.7038297872350459E-3</c:v>
                </c:pt>
                <c:pt idx="582">
                  <c:v>-2.2961702127649586E-3</c:v>
                </c:pt>
                <c:pt idx="583">
                  <c:v>-2.2961702127649586E-3</c:v>
                </c:pt>
                <c:pt idx="584">
                  <c:v>3.7038297872350467E-3</c:v>
                </c:pt>
                <c:pt idx="585">
                  <c:v>7.0382978723504408E-4</c:v>
                </c:pt>
                <c:pt idx="586">
                  <c:v>-4.2961702127649604E-3</c:v>
                </c:pt>
                <c:pt idx="587">
                  <c:v>-2.9617021276495681E-4</c:v>
                </c:pt>
                <c:pt idx="588">
                  <c:v>-1.2961702127649577E-3</c:v>
                </c:pt>
                <c:pt idx="589">
                  <c:v>1.1703829787235054E-2</c:v>
                </c:pt>
                <c:pt idx="590">
                  <c:v>4.7038297872350476E-3</c:v>
                </c:pt>
                <c:pt idx="591">
                  <c:v>1.703829787235045E-3</c:v>
                </c:pt>
                <c:pt idx="592">
                  <c:v>6.7038297872350494E-3</c:v>
                </c:pt>
                <c:pt idx="593">
                  <c:v>-4.2961702127649604E-3</c:v>
                </c:pt>
                <c:pt idx="594">
                  <c:v>-1.2961702127649577E-3</c:v>
                </c:pt>
                <c:pt idx="595">
                  <c:v>2.7038297872350459E-3</c:v>
                </c:pt>
                <c:pt idx="596">
                  <c:v>-1.2961702127649577E-3</c:v>
                </c:pt>
                <c:pt idx="597">
                  <c:v>8.7038297872350512E-3</c:v>
                </c:pt>
                <c:pt idx="598">
                  <c:v>8.7038297872350512E-3</c:v>
                </c:pt>
                <c:pt idx="599">
                  <c:v>2.7038297872350459E-3</c:v>
                </c:pt>
                <c:pt idx="600">
                  <c:v>7.7038297872350503E-3</c:v>
                </c:pt>
                <c:pt idx="601">
                  <c:v>1.703829787235045E-3</c:v>
                </c:pt>
                <c:pt idx="602">
                  <c:v>3.7038297872350467E-3</c:v>
                </c:pt>
                <c:pt idx="603">
                  <c:v>-2.9617021276495681E-4</c:v>
                </c:pt>
                <c:pt idx="604">
                  <c:v>-4.2961702127649604E-3</c:v>
                </c:pt>
                <c:pt idx="605">
                  <c:v>-1.2961702127649577E-3</c:v>
                </c:pt>
                <c:pt idx="606">
                  <c:v>-2.9617021276495681E-4</c:v>
                </c:pt>
                <c:pt idx="607">
                  <c:v>-6.2961702127649621E-3</c:v>
                </c:pt>
                <c:pt idx="608">
                  <c:v>-1.2961702127649577E-3</c:v>
                </c:pt>
                <c:pt idx="609">
                  <c:v>-2.2961702127649586E-3</c:v>
                </c:pt>
                <c:pt idx="610">
                  <c:v>-6.2961702127649621E-3</c:v>
                </c:pt>
                <c:pt idx="611">
                  <c:v>-7.296170212764963E-3</c:v>
                </c:pt>
                <c:pt idx="612">
                  <c:v>-3.2961702127649595E-3</c:v>
                </c:pt>
                <c:pt idx="613">
                  <c:v>-5.2961702127649612E-3</c:v>
                </c:pt>
                <c:pt idx="614">
                  <c:v>-1.2961702127649577E-3</c:v>
                </c:pt>
                <c:pt idx="615">
                  <c:v>2.7038297872350459E-3</c:v>
                </c:pt>
                <c:pt idx="616">
                  <c:v>-1.2961702127649577E-3</c:v>
                </c:pt>
                <c:pt idx="617">
                  <c:v>-2.9617021276495681E-4</c:v>
                </c:pt>
                <c:pt idx="618">
                  <c:v>4.7038297872350476E-3</c:v>
                </c:pt>
                <c:pt idx="619">
                  <c:v>-4.2961702127649604E-3</c:v>
                </c:pt>
                <c:pt idx="620">
                  <c:v>1.703829787235045E-3</c:v>
                </c:pt>
                <c:pt idx="621">
                  <c:v>-1.2961702127649577E-3</c:v>
                </c:pt>
                <c:pt idx="622">
                  <c:v>-2.2961702127649586E-3</c:v>
                </c:pt>
                <c:pt idx="623">
                  <c:v>-1.0296170212764966E-2</c:v>
                </c:pt>
                <c:pt idx="624">
                  <c:v>-2.9617021276495681E-4</c:v>
                </c:pt>
                <c:pt idx="625">
                  <c:v>-3.2961702127649595E-3</c:v>
                </c:pt>
                <c:pt idx="626">
                  <c:v>-3.2961702127649595E-3</c:v>
                </c:pt>
                <c:pt idx="627">
                  <c:v>-4.2961702127649604E-3</c:v>
                </c:pt>
                <c:pt idx="628">
                  <c:v>2.7038297872350459E-3</c:v>
                </c:pt>
                <c:pt idx="629">
                  <c:v>-2.2961702127649586E-3</c:v>
                </c:pt>
                <c:pt idx="630">
                  <c:v>-2.9617021276495681E-4</c:v>
                </c:pt>
                <c:pt idx="631">
                  <c:v>1.703829787235045E-3</c:v>
                </c:pt>
                <c:pt idx="632">
                  <c:v>-1.2961702127649577E-3</c:v>
                </c:pt>
                <c:pt idx="633">
                  <c:v>3.7038297872350467E-3</c:v>
                </c:pt>
                <c:pt idx="634">
                  <c:v>1.703829787235045E-3</c:v>
                </c:pt>
                <c:pt idx="635">
                  <c:v>-3.2961702127649595E-3</c:v>
                </c:pt>
                <c:pt idx="636">
                  <c:v>-2.2961702127649586E-3</c:v>
                </c:pt>
                <c:pt idx="637">
                  <c:v>-1.2961702127649577E-3</c:v>
                </c:pt>
                <c:pt idx="638">
                  <c:v>1.1703829787235054E-2</c:v>
                </c:pt>
                <c:pt idx="639">
                  <c:v>7.7038297872350503E-3</c:v>
                </c:pt>
                <c:pt idx="640">
                  <c:v>-4.2961702127649604E-3</c:v>
                </c:pt>
                <c:pt idx="641">
                  <c:v>7.0382978723504408E-4</c:v>
                </c:pt>
                <c:pt idx="642">
                  <c:v>-1.2961702127649577E-3</c:v>
                </c:pt>
                <c:pt idx="643">
                  <c:v>1.703829787235045E-3</c:v>
                </c:pt>
                <c:pt idx="644">
                  <c:v>-6.2961702127649621E-3</c:v>
                </c:pt>
                <c:pt idx="645">
                  <c:v>7.0382978723504408E-4</c:v>
                </c:pt>
                <c:pt idx="646">
                  <c:v>-6.2961702127649621E-3</c:v>
                </c:pt>
                <c:pt idx="647">
                  <c:v>-1.2961702127649577E-3</c:v>
                </c:pt>
                <c:pt idx="648">
                  <c:v>2.7038297872350459E-3</c:v>
                </c:pt>
                <c:pt idx="649">
                  <c:v>-2.2961702127649586E-3</c:v>
                </c:pt>
                <c:pt idx="650">
                  <c:v>-3.2961702127649595E-3</c:v>
                </c:pt>
                <c:pt idx="651">
                  <c:v>-1.2961702127649577E-3</c:v>
                </c:pt>
                <c:pt idx="652">
                  <c:v>1.703829787235045E-3</c:v>
                </c:pt>
                <c:pt idx="653">
                  <c:v>-1.2961702127649577E-3</c:v>
                </c:pt>
                <c:pt idx="654">
                  <c:v>1.703829787235045E-3</c:v>
                </c:pt>
                <c:pt idx="655">
                  <c:v>-2.9617021276495681E-4</c:v>
                </c:pt>
                <c:pt idx="656">
                  <c:v>-2.2961702127649586E-3</c:v>
                </c:pt>
                <c:pt idx="657">
                  <c:v>-4.2961702127649604E-3</c:v>
                </c:pt>
                <c:pt idx="658">
                  <c:v>4.7038297872350476E-3</c:v>
                </c:pt>
                <c:pt idx="659">
                  <c:v>-2.9617021276495681E-4</c:v>
                </c:pt>
                <c:pt idx="660">
                  <c:v>4.7038297872350476E-3</c:v>
                </c:pt>
                <c:pt idx="661">
                  <c:v>-1.2961702127649577E-3</c:v>
                </c:pt>
                <c:pt idx="662">
                  <c:v>-2.9617021276495681E-4</c:v>
                </c:pt>
                <c:pt idx="663">
                  <c:v>-2.9617021276495681E-4</c:v>
                </c:pt>
                <c:pt idx="664">
                  <c:v>3.7038297872350467E-3</c:v>
                </c:pt>
                <c:pt idx="665">
                  <c:v>2.7038297872350459E-3</c:v>
                </c:pt>
                <c:pt idx="666">
                  <c:v>2.7038297872350459E-3</c:v>
                </c:pt>
                <c:pt idx="667">
                  <c:v>-3.2961702127649595E-3</c:v>
                </c:pt>
                <c:pt idx="668">
                  <c:v>3.7038297872350467E-3</c:v>
                </c:pt>
                <c:pt idx="669">
                  <c:v>-2.9617021276495681E-4</c:v>
                </c:pt>
                <c:pt idx="670">
                  <c:v>-2.9617021276495681E-4</c:v>
                </c:pt>
                <c:pt idx="671">
                  <c:v>-2.9617021276495681E-4</c:v>
                </c:pt>
                <c:pt idx="672">
                  <c:v>1.703829787235045E-3</c:v>
                </c:pt>
                <c:pt idx="673">
                  <c:v>8.7038297872350512E-3</c:v>
                </c:pt>
                <c:pt idx="674">
                  <c:v>-2.2961702127649586E-3</c:v>
                </c:pt>
                <c:pt idx="675">
                  <c:v>5.7038297872350485E-3</c:v>
                </c:pt>
                <c:pt idx="676">
                  <c:v>-1.2961702127649577E-3</c:v>
                </c:pt>
                <c:pt idx="677">
                  <c:v>2.7038297872350459E-3</c:v>
                </c:pt>
                <c:pt idx="678">
                  <c:v>7.0382978723504408E-4</c:v>
                </c:pt>
                <c:pt idx="679">
                  <c:v>2.7038297872350459E-3</c:v>
                </c:pt>
                <c:pt idx="680">
                  <c:v>2.7038297872350459E-3</c:v>
                </c:pt>
                <c:pt idx="681">
                  <c:v>2.7038297872350459E-3</c:v>
                </c:pt>
                <c:pt idx="682">
                  <c:v>-2.2961702127649586E-3</c:v>
                </c:pt>
                <c:pt idx="683">
                  <c:v>3.7038297872350467E-3</c:v>
                </c:pt>
                <c:pt idx="684">
                  <c:v>1.703829787235045E-3</c:v>
                </c:pt>
                <c:pt idx="685">
                  <c:v>-1.2961702127649577E-3</c:v>
                </c:pt>
                <c:pt idx="686">
                  <c:v>-2.9617021276495681E-4</c:v>
                </c:pt>
                <c:pt idx="687">
                  <c:v>7.0382978723504408E-4</c:v>
                </c:pt>
                <c:pt idx="688">
                  <c:v>1.703829787235045E-3</c:v>
                </c:pt>
                <c:pt idx="689">
                  <c:v>4.7038297872350476E-3</c:v>
                </c:pt>
                <c:pt idx="690">
                  <c:v>7.0382978723504408E-4</c:v>
                </c:pt>
                <c:pt idx="691">
                  <c:v>1.703829787235045E-3</c:v>
                </c:pt>
                <c:pt idx="692">
                  <c:v>1.703829787235045E-3</c:v>
                </c:pt>
                <c:pt idx="693">
                  <c:v>-9.2961702127649648E-3</c:v>
                </c:pt>
                <c:pt idx="694">
                  <c:v>-4.2961702127649604E-3</c:v>
                </c:pt>
                <c:pt idx="695">
                  <c:v>-3.2961702127649595E-3</c:v>
                </c:pt>
                <c:pt idx="696">
                  <c:v>-8.2961702127649639E-3</c:v>
                </c:pt>
                <c:pt idx="697">
                  <c:v>-5.2961702127649612E-3</c:v>
                </c:pt>
                <c:pt idx="698">
                  <c:v>7.0382978723504408E-4</c:v>
                </c:pt>
                <c:pt idx="699">
                  <c:v>-4.2961702127649604E-3</c:v>
                </c:pt>
                <c:pt idx="700">
                  <c:v>-1.2961702127649577E-3</c:v>
                </c:pt>
                <c:pt idx="701">
                  <c:v>7.0382978723504408E-4</c:v>
                </c:pt>
                <c:pt idx="702">
                  <c:v>-1.2961702127649577E-3</c:v>
                </c:pt>
                <c:pt idx="703">
                  <c:v>1.703829787235045E-3</c:v>
                </c:pt>
                <c:pt idx="704">
                  <c:v>-7.296170212764963E-3</c:v>
                </c:pt>
                <c:pt idx="705">
                  <c:v>-2.9617021276495681E-4</c:v>
                </c:pt>
                <c:pt idx="706">
                  <c:v>2.7038297872350459E-3</c:v>
                </c:pt>
                <c:pt idx="707">
                  <c:v>7.0382978723504408E-4</c:v>
                </c:pt>
                <c:pt idx="708">
                  <c:v>-8.2961702127649639E-3</c:v>
                </c:pt>
                <c:pt idx="709">
                  <c:v>-6.2961702127649621E-3</c:v>
                </c:pt>
                <c:pt idx="710">
                  <c:v>-2.2961702127649586E-3</c:v>
                </c:pt>
                <c:pt idx="711">
                  <c:v>-2.9617021276495681E-4</c:v>
                </c:pt>
                <c:pt idx="712">
                  <c:v>1.703829787235045E-3</c:v>
                </c:pt>
                <c:pt idx="713">
                  <c:v>-3.2961702127649595E-3</c:v>
                </c:pt>
                <c:pt idx="714">
                  <c:v>-6.2961702127649621E-3</c:v>
                </c:pt>
                <c:pt idx="715">
                  <c:v>-2.9617021276495681E-4</c:v>
                </c:pt>
                <c:pt idx="716">
                  <c:v>4.7038297872350476E-3</c:v>
                </c:pt>
                <c:pt idx="717">
                  <c:v>-3.2961702127649595E-3</c:v>
                </c:pt>
                <c:pt idx="718">
                  <c:v>7.0382978723504408E-4</c:v>
                </c:pt>
                <c:pt idx="719">
                  <c:v>7.0382978723504408E-4</c:v>
                </c:pt>
                <c:pt idx="720">
                  <c:v>-2.2961702127649586E-3</c:v>
                </c:pt>
                <c:pt idx="721">
                  <c:v>-3.2961702127649595E-3</c:v>
                </c:pt>
                <c:pt idx="722">
                  <c:v>-2.9617021276495681E-4</c:v>
                </c:pt>
                <c:pt idx="723">
                  <c:v>-3.2961702127649595E-3</c:v>
                </c:pt>
                <c:pt idx="724">
                  <c:v>-1.2961702127649577E-3</c:v>
                </c:pt>
                <c:pt idx="725">
                  <c:v>-4.2961702127649604E-3</c:v>
                </c:pt>
                <c:pt idx="726">
                  <c:v>1.703829787235045E-3</c:v>
                </c:pt>
                <c:pt idx="727">
                  <c:v>-4.2961702127649604E-3</c:v>
                </c:pt>
                <c:pt idx="728">
                  <c:v>-9.2961702127649648E-3</c:v>
                </c:pt>
                <c:pt idx="729">
                  <c:v>-1.2961702127649577E-3</c:v>
                </c:pt>
                <c:pt idx="730">
                  <c:v>-4.2961702127649604E-3</c:v>
                </c:pt>
                <c:pt idx="731">
                  <c:v>-3.2961702127649595E-3</c:v>
                </c:pt>
                <c:pt idx="732">
                  <c:v>-9.2961702127649648E-3</c:v>
                </c:pt>
                <c:pt idx="733">
                  <c:v>-6.2961702127649621E-3</c:v>
                </c:pt>
                <c:pt idx="734">
                  <c:v>-3.2961702127649595E-3</c:v>
                </c:pt>
                <c:pt idx="735">
                  <c:v>-6.2961702127649621E-3</c:v>
                </c:pt>
                <c:pt idx="736">
                  <c:v>-1.2961702127649577E-3</c:v>
                </c:pt>
                <c:pt idx="737">
                  <c:v>-4.2961702127649604E-3</c:v>
                </c:pt>
                <c:pt idx="738">
                  <c:v>-5.2961702127649612E-3</c:v>
                </c:pt>
                <c:pt idx="739">
                  <c:v>-1.2961702127649577E-3</c:v>
                </c:pt>
                <c:pt idx="740">
                  <c:v>7.0382978723504408E-4</c:v>
                </c:pt>
                <c:pt idx="741">
                  <c:v>-2.2961702127649586E-3</c:v>
                </c:pt>
                <c:pt idx="742">
                  <c:v>-2.2961702127649586E-3</c:v>
                </c:pt>
                <c:pt idx="743">
                  <c:v>-2.2961702127649586E-3</c:v>
                </c:pt>
                <c:pt idx="744">
                  <c:v>2.7038297872350459E-3</c:v>
                </c:pt>
                <c:pt idx="745">
                  <c:v>2.7038297872350459E-3</c:v>
                </c:pt>
                <c:pt idx="746">
                  <c:v>4.7038297872350476E-3</c:v>
                </c:pt>
                <c:pt idx="747">
                  <c:v>-2.9617021276495681E-4</c:v>
                </c:pt>
                <c:pt idx="748">
                  <c:v>4.7038297872350476E-3</c:v>
                </c:pt>
                <c:pt idx="749">
                  <c:v>7.0382978723504408E-4</c:v>
                </c:pt>
                <c:pt idx="750">
                  <c:v>-1.2961702127649577E-3</c:v>
                </c:pt>
                <c:pt idx="751">
                  <c:v>-1.2961702127649577E-3</c:v>
                </c:pt>
                <c:pt idx="752">
                  <c:v>2.7038297872350459E-3</c:v>
                </c:pt>
                <c:pt idx="753">
                  <c:v>7.0382978723504408E-4</c:v>
                </c:pt>
                <c:pt idx="754">
                  <c:v>-3.2961702127649595E-3</c:v>
                </c:pt>
                <c:pt idx="755">
                  <c:v>-4.2961702127649604E-3</c:v>
                </c:pt>
                <c:pt idx="756">
                  <c:v>1.703829787235045E-3</c:v>
                </c:pt>
                <c:pt idx="757">
                  <c:v>7.7038297872350503E-3</c:v>
                </c:pt>
                <c:pt idx="758">
                  <c:v>7.0382978723504408E-4</c:v>
                </c:pt>
                <c:pt idx="759">
                  <c:v>7.0382978723504408E-4</c:v>
                </c:pt>
                <c:pt idx="760">
                  <c:v>-2.9617021276495681E-4</c:v>
                </c:pt>
                <c:pt idx="761">
                  <c:v>1.703829787235045E-3</c:v>
                </c:pt>
                <c:pt idx="762">
                  <c:v>7.0382978723504408E-4</c:v>
                </c:pt>
                <c:pt idx="763">
                  <c:v>4.7038297872350476E-3</c:v>
                </c:pt>
                <c:pt idx="764">
                  <c:v>4.7038297872350476E-3</c:v>
                </c:pt>
                <c:pt idx="765">
                  <c:v>4.7038297872350476E-3</c:v>
                </c:pt>
                <c:pt idx="766">
                  <c:v>7.7038297872350503E-3</c:v>
                </c:pt>
                <c:pt idx="767">
                  <c:v>1.703829787235045E-3</c:v>
                </c:pt>
                <c:pt idx="768">
                  <c:v>4.7038297872350476E-3</c:v>
                </c:pt>
                <c:pt idx="769">
                  <c:v>-2.9617021276495681E-4</c:v>
                </c:pt>
                <c:pt idx="770">
                  <c:v>-6.2961702127649621E-3</c:v>
                </c:pt>
                <c:pt idx="771">
                  <c:v>-1.2961702127649577E-3</c:v>
                </c:pt>
                <c:pt idx="772">
                  <c:v>7.0382978723504408E-4</c:v>
                </c:pt>
                <c:pt idx="773">
                  <c:v>-2.9617021276495681E-4</c:v>
                </c:pt>
                <c:pt idx="774">
                  <c:v>-2.2961702127649586E-3</c:v>
                </c:pt>
                <c:pt idx="775">
                  <c:v>6.7038297872350494E-3</c:v>
                </c:pt>
                <c:pt idx="776">
                  <c:v>1.703829787235045E-3</c:v>
                </c:pt>
                <c:pt idx="777">
                  <c:v>-2.2961702127649586E-3</c:v>
                </c:pt>
                <c:pt idx="778">
                  <c:v>-1.0296170212764966E-2</c:v>
                </c:pt>
                <c:pt idx="779">
                  <c:v>-2.2961702127649586E-3</c:v>
                </c:pt>
                <c:pt idx="780">
                  <c:v>-1.2296170212764967E-2</c:v>
                </c:pt>
                <c:pt idx="781">
                  <c:v>-4.2961702127649604E-3</c:v>
                </c:pt>
                <c:pt idx="782">
                  <c:v>-7.296170212764963E-3</c:v>
                </c:pt>
                <c:pt idx="783">
                  <c:v>7.7038297872350503E-3</c:v>
                </c:pt>
                <c:pt idx="784">
                  <c:v>-1.2961702127649577E-3</c:v>
                </c:pt>
                <c:pt idx="785">
                  <c:v>2.7038297872350459E-3</c:v>
                </c:pt>
                <c:pt idx="786">
                  <c:v>1.703829787235045E-3</c:v>
                </c:pt>
                <c:pt idx="787">
                  <c:v>4.7038297872350476E-3</c:v>
                </c:pt>
                <c:pt idx="788">
                  <c:v>-9.2961702127649648E-3</c:v>
                </c:pt>
                <c:pt idx="789">
                  <c:v>2.7038297872350459E-3</c:v>
                </c:pt>
                <c:pt idx="790">
                  <c:v>-4.2961702127649604E-3</c:v>
                </c:pt>
                <c:pt idx="791">
                  <c:v>2.7038297872350459E-3</c:v>
                </c:pt>
                <c:pt idx="792">
                  <c:v>4.7038297872350476E-3</c:v>
                </c:pt>
                <c:pt idx="793">
                  <c:v>-2.2961702127649586E-3</c:v>
                </c:pt>
                <c:pt idx="794">
                  <c:v>4.7038297872350476E-3</c:v>
                </c:pt>
                <c:pt idx="795">
                  <c:v>-1.2961702127649577E-3</c:v>
                </c:pt>
                <c:pt idx="796">
                  <c:v>-4.2961702127649604E-3</c:v>
                </c:pt>
                <c:pt idx="797">
                  <c:v>-1.2961702127649577E-3</c:v>
                </c:pt>
                <c:pt idx="798">
                  <c:v>2.7038297872350459E-3</c:v>
                </c:pt>
                <c:pt idx="799">
                  <c:v>-3.2961702127649595E-3</c:v>
                </c:pt>
                <c:pt idx="800">
                  <c:v>-2.2961702127649586E-3</c:v>
                </c:pt>
                <c:pt idx="801">
                  <c:v>-4.2961702127649604E-3</c:v>
                </c:pt>
                <c:pt idx="802">
                  <c:v>-4.2961702127649604E-3</c:v>
                </c:pt>
                <c:pt idx="803">
                  <c:v>-1.2961702127649577E-3</c:v>
                </c:pt>
                <c:pt idx="804">
                  <c:v>1.703829787235045E-3</c:v>
                </c:pt>
                <c:pt idx="805">
                  <c:v>1.703829787235045E-3</c:v>
                </c:pt>
                <c:pt idx="806">
                  <c:v>-3.2961702127649595E-3</c:v>
                </c:pt>
                <c:pt idx="807">
                  <c:v>1.703829787235045E-3</c:v>
                </c:pt>
                <c:pt idx="808">
                  <c:v>5.7038297872350485E-3</c:v>
                </c:pt>
                <c:pt idx="809">
                  <c:v>-2.2961702127649586E-3</c:v>
                </c:pt>
                <c:pt idx="810">
                  <c:v>-2.2961702127649586E-3</c:v>
                </c:pt>
                <c:pt idx="811">
                  <c:v>-5.2961702127649612E-3</c:v>
                </c:pt>
                <c:pt idx="812">
                  <c:v>1.703829787235045E-3</c:v>
                </c:pt>
                <c:pt idx="813">
                  <c:v>-5.2961702127649612E-3</c:v>
                </c:pt>
                <c:pt idx="814">
                  <c:v>-3.2961702127649595E-3</c:v>
                </c:pt>
                <c:pt idx="815">
                  <c:v>-7.296170212764963E-3</c:v>
                </c:pt>
                <c:pt idx="816">
                  <c:v>-2.9617021276495681E-4</c:v>
                </c:pt>
                <c:pt idx="817">
                  <c:v>1.703829787235045E-3</c:v>
                </c:pt>
                <c:pt idx="818">
                  <c:v>-2.9617021276495681E-4</c:v>
                </c:pt>
                <c:pt idx="819">
                  <c:v>-6.2961702127649621E-3</c:v>
                </c:pt>
                <c:pt idx="820">
                  <c:v>-4.2961702127649604E-3</c:v>
                </c:pt>
                <c:pt idx="821">
                  <c:v>-2.2961702127649586E-3</c:v>
                </c:pt>
                <c:pt idx="822">
                  <c:v>-4.2961702127649604E-3</c:v>
                </c:pt>
                <c:pt idx="823">
                  <c:v>-4.2961702127649604E-3</c:v>
                </c:pt>
                <c:pt idx="824">
                  <c:v>-6.2961702127649621E-3</c:v>
                </c:pt>
                <c:pt idx="825">
                  <c:v>1.1703829787235054E-2</c:v>
                </c:pt>
                <c:pt idx="826">
                  <c:v>-3.2961702127649595E-3</c:v>
                </c:pt>
                <c:pt idx="827">
                  <c:v>-7.296170212764963E-3</c:v>
                </c:pt>
                <c:pt idx="828">
                  <c:v>-5.2961702127649612E-3</c:v>
                </c:pt>
                <c:pt idx="829">
                  <c:v>-5.2961702127649612E-3</c:v>
                </c:pt>
                <c:pt idx="830">
                  <c:v>1.703829787235045E-3</c:v>
                </c:pt>
                <c:pt idx="831">
                  <c:v>2.7038297872350459E-3</c:v>
                </c:pt>
                <c:pt idx="832">
                  <c:v>7.0382978723504408E-4</c:v>
                </c:pt>
                <c:pt idx="833">
                  <c:v>-6.2961702127649621E-3</c:v>
                </c:pt>
                <c:pt idx="834">
                  <c:v>7.0382978723504408E-4</c:v>
                </c:pt>
                <c:pt idx="835">
                  <c:v>-6.2961702127649621E-3</c:v>
                </c:pt>
                <c:pt idx="836">
                  <c:v>-2.2961702127649586E-3</c:v>
                </c:pt>
                <c:pt idx="837">
                  <c:v>1.703829787235045E-3</c:v>
                </c:pt>
                <c:pt idx="838">
                  <c:v>3.7038297872350467E-3</c:v>
                </c:pt>
                <c:pt idx="839">
                  <c:v>7.0382978723504408E-4</c:v>
                </c:pt>
                <c:pt idx="840">
                  <c:v>7.0382978723504408E-4</c:v>
                </c:pt>
                <c:pt idx="841">
                  <c:v>2.7038297872350459E-3</c:v>
                </c:pt>
                <c:pt idx="842">
                  <c:v>1.703829787235045E-3</c:v>
                </c:pt>
                <c:pt idx="843">
                  <c:v>2.7038297872350459E-3</c:v>
                </c:pt>
                <c:pt idx="844">
                  <c:v>4.7038297872350476E-3</c:v>
                </c:pt>
                <c:pt idx="845">
                  <c:v>5.7038297872350485E-3</c:v>
                </c:pt>
                <c:pt idx="846">
                  <c:v>2.7038297872350459E-3</c:v>
                </c:pt>
                <c:pt idx="847">
                  <c:v>5.7038297872350485E-3</c:v>
                </c:pt>
                <c:pt idx="848">
                  <c:v>7.7038297872350503E-3</c:v>
                </c:pt>
                <c:pt idx="849">
                  <c:v>8.7038297872350512E-3</c:v>
                </c:pt>
                <c:pt idx="850">
                  <c:v>-9.2961702127649648E-3</c:v>
                </c:pt>
                <c:pt idx="851">
                  <c:v>1.703829787235045E-3</c:v>
                </c:pt>
                <c:pt idx="852">
                  <c:v>-1.2961702127649577E-3</c:v>
                </c:pt>
                <c:pt idx="853">
                  <c:v>-1.2961702127649577E-3</c:v>
                </c:pt>
                <c:pt idx="854">
                  <c:v>1.703829787235045E-3</c:v>
                </c:pt>
                <c:pt idx="855">
                  <c:v>9.7038297872350521E-3</c:v>
                </c:pt>
                <c:pt idx="856">
                  <c:v>2.7038297872350459E-3</c:v>
                </c:pt>
                <c:pt idx="857">
                  <c:v>5.7038297872350485E-3</c:v>
                </c:pt>
                <c:pt idx="858">
                  <c:v>3.7038297872350467E-3</c:v>
                </c:pt>
                <c:pt idx="859">
                  <c:v>5.7038297872350485E-3</c:v>
                </c:pt>
                <c:pt idx="860">
                  <c:v>1.3703829787235E-2</c:v>
                </c:pt>
                <c:pt idx="861">
                  <c:v>7.0382978723504408E-4</c:v>
                </c:pt>
                <c:pt idx="862">
                  <c:v>5.7038297872350485E-3</c:v>
                </c:pt>
                <c:pt idx="863">
                  <c:v>-1.2961702127649577E-3</c:v>
                </c:pt>
                <c:pt idx="864">
                  <c:v>6.7038297872350494E-3</c:v>
                </c:pt>
                <c:pt idx="865">
                  <c:v>7.0382978723504408E-4</c:v>
                </c:pt>
                <c:pt idx="866">
                  <c:v>5.7038297872350485E-3</c:v>
                </c:pt>
                <c:pt idx="867">
                  <c:v>-1.2961702127649577E-3</c:v>
                </c:pt>
                <c:pt idx="868">
                  <c:v>1.703829787235045E-3</c:v>
                </c:pt>
                <c:pt idx="869">
                  <c:v>-3.2961702127649595E-3</c:v>
                </c:pt>
                <c:pt idx="870">
                  <c:v>7.0382978723504408E-4</c:v>
                </c:pt>
                <c:pt idx="871">
                  <c:v>-3.2961702127649595E-3</c:v>
                </c:pt>
                <c:pt idx="872">
                  <c:v>-7.296170212764963E-3</c:v>
                </c:pt>
                <c:pt idx="873">
                  <c:v>-2.2961702127649586E-3</c:v>
                </c:pt>
                <c:pt idx="874">
                  <c:v>7.0382978723504408E-4</c:v>
                </c:pt>
                <c:pt idx="875">
                  <c:v>3.7038297872350467E-3</c:v>
                </c:pt>
                <c:pt idx="876">
                  <c:v>-5.2961702127649612E-3</c:v>
                </c:pt>
                <c:pt idx="877">
                  <c:v>-3.2961702127649595E-3</c:v>
                </c:pt>
                <c:pt idx="878">
                  <c:v>-1.2961702127649577E-3</c:v>
                </c:pt>
                <c:pt idx="879">
                  <c:v>-5.2961702127649612E-3</c:v>
                </c:pt>
                <c:pt idx="880">
                  <c:v>-7.296170212764963E-3</c:v>
                </c:pt>
                <c:pt idx="881">
                  <c:v>3.7038297872350467E-3</c:v>
                </c:pt>
                <c:pt idx="882">
                  <c:v>-1.1296170212764967E-2</c:v>
                </c:pt>
                <c:pt idx="883">
                  <c:v>-7.296170212764963E-3</c:v>
                </c:pt>
                <c:pt idx="884">
                  <c:v>-2.2961702127649586E-3</c:v>
                </c:pt>
                <c:pt idx="885">
                  <c:v>-7.296170212764963E-3</c:v>
                </c:pt>
                <c:pt idx="886">
                  <c:v>-4.2961702127649604E-3</c:v>
                </c:pt>
                <c:pt idx="887">
                  <c:v>-1.2961702127649577E-3</c:v>
                </c:pt>
                <c:pt idx="888">
                  <c:v>-6.2961702127649621E-3</c:v>
                </c:pt>
                <c:pt idx="889">
                  <c:v>-8.2961702127649639E-3</c:v>
                </c:pt>
                <c:pt idx="890">
                  <c:v>-8.2961702127649639E-3</c:v>
                </c:pt>
                <c:pt idx="891">
                  <c:v>-4.2961702127649604E-3</c:v>
                </c:pt>
                <c:pt idx="892">
                  <c:v>-6.2961702127649621E-3</c:v>
                </c:pt>
                <c:pt idx="893">
                  <c:v>-8.2961702127649639E-3</c:v>
                </c:pt>
                <c:pt idx="894">
                  <c:v>-5.2961702127649612E-3</c:v>
                </c:pt>
                <c:pt idx="895">
                  <c:v>-2.2961702127649586E-3</c:v>
                </c:pt>
                <c:pt idx="896">
                  <c:v>-1.3296170212764968E-2</c:v>
                </c:pt>
                <c:pt idx="897">
                  <c:v>-4.2961702127649604E-3</c:v>
                </c:pt>
                <c:pt idx="898">
                  <c:v>-8.2961702127649639E-3</c:v>
                </c:pt>
                <c:pt idx="899">
                  <c:v>-4.2961702127649604E-3</c:v>
                </c:pt>
                <c:pt idx="900">
                  <c:v>-2.2961702127649586E-3</c:v>
                </c:pt>
                <c:pt idx="901">
                  <c:v>-4.2961702127649604E-3</c:v>
                </c:pt>
                <c:pt idx="902">
                  <c:v>-2.9617021276495681E-4</c:v>
                </c:pt>
                <c:pt idx="903">
                  <c:v>-3.2961702127649595E-3</c:v>
                </c:pt>
                <c:pt idx="904">
                  <c:v>-2.2961702127649586E-3</c:v>
                </c:pt>
                <c:pt idx="905">
                  <c:v>-5.2961702127649612E-3</c:v>
                </c:pt>
                <c:pt idx="906">
                  <c:v>-5.2961702127649612E-3</c:v>
                </c:pt>
                <c:pt idx="907">
                  <c:v>-2.2961702127649586E-3</c:v>
                </c:pt>
                <c:pt idx="908">
                  <c:v>-4.2961702127649604E-3</c:v>
                </c:pt>
                <c:pt idx="909">
                  <c:v>-3.2961702127649595E-3</c:v>
                </c:pt>
                <c:pt idx="910">
                  <c:v>-4.2961702127649604E-3</c:v>
                </c:pt>
                <c:pt idx="911">
                  <c:v>2.7038297872350459E-3</c:v>
                </c:pt>
                <c:pt idx="912">
                  <c:v>2.7038297872350459E-3</c:v>
                </c:pt>
                <c:pt idx="913">
                  <c:v>-5.2961702127649612E-3</c:v>
                </c:pt>
                <c:pt idx="914">
                  <c:v>-3.2961702127649595E-3</c:v>
                </c:pt>
                <c:pt idx="915">
                  <c:v>-3.2961702127649595E-3</c:v>
                </c:pt>
                <c:pt idx="916">
                  <c:v>-3.2961702127649595E-3</c:v>
                </c:pt>
                <c:pt idx="917">
                  <c:v>-4.2961702127649604E-3</c:v>
                </c:pt>
                <c:pt idx="918">
                  <c:v>1.4703829787235001E-2</c:v>
                </c:pt>
                <c:pt idx="919">
                  <c:v>-3.2961702127649595E-3</c:v>
                </c:pt>
                <c:pt idx="920">
                  <c:v>-4.2961702127649604E-3</c:v>
                </c:pt>
                <c:pt idx="921">
                  <c:v>-3.2961702127649595E-3</c:v>
                </c:pt>
                <c:pt idx="922">
                  <c:v>-2.2961702127649586E-3</c:v>
                </c:pt>
                <c:pt idx="923">
                  <c:v>5.7038297872350485E-3</c:v>
                </c:pt>
                <c:pt idx="924">
                  <c:v>-8.2961702127649639E-3</c:v>
                </c:pt>
                <c:pt idx="925">
                  <c:v>-1.2961702127649577E-3</c:v>
                </c:pt>
                <c:pt idx="926">
                  <c:v>3.7038297872350467E-3</c:v>
                </c:pt>
                <c:pt idx="927">
                  <c:v>-2.9617021276495681E-4</c:v>
                </c:pt>
                <c:pt idx="928">
                  <c:v>-2.2961702127649586E-3</c:v>
                </c:pt>
                <c:pt idx="929">
                  <c:v>-1.2961702127649577E-3</c:v>
                </c:pt>
                <c:pt idx="930">
                  <c:v>-1.2961702127649577E-3</c:v>
                </c:pt>
                <c:pt idx="931">
                  <c:v>-2.9617021276495681E-4</c:v>
                </c:pt>
                <c:pt idx="932">
                  <c:v>1.703829787235045E-3</c:v>
                </c:pt>
                <c:pt idx="933">
                  <c:v>7.7038297872350503E-3</c:v>
                </c:pt>
                <c:pt idx="934">
                  <c:v>-2.2961702127649586E-3</c:v>
                </c:pt>
                <c:pt idx="935">
                  <c:v>7.0382978723504408E-4</c:v>
                </c:pt>
                <c:pt idx="936">
                  <c:v>-2.2961702127649586E-3</c:v>
                </c:pt>
                <c:pt idx="937">
                  <c:v>2.7038297872350459E-3</c:v>
                </c:pt>
                <c:pt idx="938">
                  <c:v>-8.2961702127649639E-3</c:v>
                </c:pt>
                <c:pt idx="939">
                  <c:v>7.7038297872350503E-3</c:v>
                </c:pt>
                <c:pt idx="940">
                  <c:v>-1.1296170212764967E-2</c:v>
                </c:pt>
                <c:pt idx="941">
                  <c:v>-2.2961702127649586E-3</c:v>
                </c:pt>
                <c:pt idx="942">
                  <c:v>2.7038297872350459E-3</c:v>
                </c:pt>
                <c:pt idx="943">
                  <c:v>-4.2961702127649604E-3</c:v>
                </c:pt>
                <c:pt idx="944">
                  <c:v>2.7038297872350459E-3</c:v>
                </c:pt>
                <c:pt idx="945">
                  <c:v>2.7038297872350459E-3</c:v>
                </c:pt>
                <c:pt idx="946">
                  <c:v>4.7038297872350476E-3</c:v>
                </c:pt>
                <c:pt idx="947">
                  <c:v>7.0382978723504408E-4</c:v>
                </c:pt>
                <c:pt idx="948">
                  <c:v>2.7038297872350459E-3</c:v>
                </c:pt>
                <c:pt idx="949">
                  <c:v>5.7038297872350485E-3</c:v>
                </c:pt>
                <c:pt idx="950">
                  <c:v>-3.2961702127649595E-3</c:v>
                </c:pt>
                <c:pt idx="951">
                  <c:v>-4.2961702127649604E-3</c:v>
                </c:pt>
                <c:pt idx="952">
                  <c:v>-3.2961702127649595E-3</c:v>
                </c:pt>
                <c:pt idx="953">
                  <c:v>-7.296170212764963E-3</c:v>
                </c:pt>
                <c:pt idx="954">
                  <c:v>-1.7296170212764972E-2</c:v>
                </c:pt>
                <c:pt idx="955">
                  <c:v>-1.2961702127649577E-3</c:v>
                </c:pt>
                <c:pt idx="956">
                  <c:v>-2.2961702127649586E-3</c:v>
                </c:pt>
                <c:pt idx="957">
                  <c:v>5.7038297872350485E-3</c:v>
                </c:pt>
                <c:pt idx="958">
                  <c:v>3.7038297872350467E-3</c:v>
                </c:pt>
                <c:pt idx="959">
                  <c:v>8.7038297872350512E-3</c:v>
                </c:pt>
                <c:pt idx="960">
                  <c:v>-2.9617021276495681E-4</c:v>
                </c:pt>
                <c:pt idx="961">
                  <c:v>4.7038297872350476E-3</c:v>
                </c:pt>
                <c:pt idx="962">
                  <c:v>1.703829787235045E-3</c:v>
                </c:pt>
                <c:pt idx="963">
                  <c:v>-2.2961702127649586E-3</c:v>
                </c:pt>
                <c:pt idx="964">
                  <c:v>8.7038297872350512E-3</c:v>
                </c:pt>
                <c:pt idx="965">
                  <c:v>7.0382978723504408E-4</c:v>
                </c:pt>
                <c:pt idx="966">
                  <c:v>-2.9617021276495681E-4</c:v>
                </c:pt>
                <c:pt idx="967">
                  <c:v>3.7038297872350467E-3</c:v>
                </c:pt>
                <c:pt idx="968">
                  <c:v>2.7038297872350459E-3</c:v>
                </c:pt>
                <c:pt idx="969">
                  <c:v>5.7038297872350485E-3</c:v>
                </c:pt>
                <c:pt idx="970">
                  <c:v>2.7038297872350459E-3</c:v>
                </c:pt>
                <c:pt idx="971">
                  <c:v>2.7038297872350459E-3</c:v>
                </c:pt>
                <c:pt idx="972">
                  <c:v>4.7038297872350476E-3</c:v>
                </c:pt>
                <c:pt idx="973">
                  <c:v>2.7038297872350459E-3</c:v>
                </c:pt>
                <c:pt idx="974">
                  <c:v>4.7038297872350476E-3</c:v>
                </c:pt>
                <c:pt idx="975">
                  <c:v>7.0382978723504408E-4</c:v>
                </c:pt>
                <c:pt idx="976">
                  <c:v>2.7038297872350459E-3</c:v>
                </c:pt>
                <c:pt idx="977">
                  <c:v>1.703829787235045E-3</c:v>
                </c:pt>
                <c:pt idx="978">
                  <c:v>-5.2961702127649612E-3</c:v>
                </c:pt>
                <c:pt idx="979">
                  <c:v>-2.2961702127649586E-3</c:v>
                </c:pt>
                <c:pt idx="980">
                  <c:v>-3.2961702127649595E-3</c:v>
                </c:pt>
                <c:pt idx="981">
                  <c:v>2.7038297872350459E-3</c:v>
                </c:pt>
                <c:pt idx="982">
                  <c:v>-9.2961702127649648E-3</c:v>
                </c:pt>
                <c:pt idx="983">
                  <c:v>-1.2961702127649577E-3</c:v>
                </c:pt>
                <c:pt idx="984">
                  <c:v>1.703829787235045E-3</c:v>
                </c:pt>
                <c:pt idx="985">
                  <c:v>-2.2961702127649586E-3</c:v>
                </c:pt>
                <c:pt idx="986">
                  <c:v>-3.2961702127649595E-3</c:v>
                </c:pt>
                <c:pt idx="987">
                  <c:v>-2.2961702127649586E-3</c:v>
                </c:pt>
                <c:pt idx="988">
                  <c:v>-2.2961702127649586E-3</c:v>
                </c:pt>
                <c:pt idx="989">
                  <c:v>1.1703829787235054E-2</c:v>
                </c:pt>
                <c:pt idx="990">
                  <c:v>-2.9617021276495681E-4</c:v>
                </c:pt>
                <c:pt idx="991">
                  <c:v>-3.2961702127649595E-3</c:v>
                </c:pt>
                <c:pt idx="992">
                  <c:v>-4.2961702127649604E-3</c:v>
                </c:pt>
                <c:pt idx="993">
                  <c:v>7.0382978723504408E-4</c:v>
                </c:pt>
                <c:pt idx="994">
                  <c:v>-4.2961702127649604E-3</c:v>
                </c:pt>
                <c:pt idx="995">
                  <c:v>-9.2961702127649648E-3</c:v>
                </c:pt>
                <c:pt idx="996">
                  <c:v>-3.2961702127649595E-3</c:v>
                </c:pt>
                <c:pt idx="997">
                  <c:v>3.7038297872350467E-3</c:v>
                </c:pt>
                <c:pt idx="998">
                  <c:v>-6.2961702127649621E-3</c:v>
                </c:pt>
                <c:pt idx="999">
                  <c:v>4.7038297872350476E-3</c:v>
                </c:pt>
                <c:pt idx="1000">
                  <c:v>3.7038297872350467E-3</c:v>
                </c:pt>
                <c:pt idx="1001">
                  <c:v>3.7038297872350467E-3</c:v>
                </c:pt>
                <c:pt idx="1002">
                  <c:v>4.7038297872350476E-3</c:v>
                </c:pt>
                <c:pt idx="1003">
                  <c:v>3.7038297872350467E-3</c:v>
                </c:pt>
                <c:pt idx="1004">
                  <c:v>-1.2961702127649577E-3</c:v>
                </c:pt>
                <c:pt idx="1005">
                  <c:v>-1.2961702127649577E-3</c:v>
                </c:pt>
                <c:pt idx="1006">
                  <c:v>-2.2961702127649586E-3</c:v>
                </c:pt>
                <c:pt idx="1007">
                  <c:v>6.7038297872350494E-3</c:v>
                </c:pt>
                <c:pt idx="1008">
                  <c:v>7.0382978723504408E-4</c:v>
                </c:pt>
                <c:pt idx="1009">
                  <c:v>7.0382978723504408E-4</c:v>
                </c:pt>
                <c:pt idx="1010">
                  <c:v>3.7038297872350467E-3</c:v>
                </c:pt>
                <c:pt idx="1011">
                  <c:v>1.703829787235045E-3</c:v>
                </c:pt>
                <c:pt idx="1012">
                  <c:v>2.7038297872350459E-3</c:v>
                </c:pt>
                <c:pt idx="1013">
                  <c:v>3.7038297872350467E-3</c:v>
                </c:pt>
                <c:pt idx="1014">
                  <c:v>-3.2961702127649595E-3</c:v>
                </c:pt>
                <c:pt idx="1015">
                  <c:v>-1.2961702127649577E-3</c:v>
                </c:pt>
                <c:pt idx="1016">
                  <c:v>-5.2961702127649612E-3</c:v>
                </c:pt>
                <c:pt idx="1017">
                  <c:v>-2.9617021276495681E-4</c:v>
                </c:pt>
                <c:pt idx="1018">
                  <c:v>3.7038297872350467E-3</c:v>
                </c:pt>
                <c:pt idx="1019">
                  <c:v>-2.9617021276495681E-4</c:v>
                </c:pt>
                <c:pt idx="1020">
                  <c:v>-3.2961702127649595E-3</c:v>
                </c:pt>
                <c:pt idx="1021">
                  <c:v>1.703829787235045E-3</c:v>
                </c:pt>
                <c:pt idx="1022">
                  <c:v>1.703829787235045E-3</c:v>
                </c:pt>
                <c:pt idx="1023">
                  <c:v>6.7038297872350494E-3</c:v>
                </c:pt>
                <c:pt idx="1024">
                  <c:v>2.7038297872350459E-3</c:v>
                </c:pt>
                <c:pt idx="1025">
                  <c:v>3.7038297872350467E-3</c:v>
                </c:pt>
                <c:pt idx="1026">
                  <c:v>5.7038297872350485E-3</c:v>
                </c:pt>
                <c:pt idx="1027">
                  <c:v>-1.2961702127649577E-3</c:v>
                </c:pt>
                <c:pt idx="1028">
                  <c:v>-3.2961702127649595E-3</c:v>
                </c:pt>
                <c:pt idx="1029">
                  <c:v>-4.2961702127649604E-3</c:v>
                </c:pt>
                <c:pt idx="1030">
                  <c:v>-2.2961702127649586E-3</c:v>
                </c:pt>
                <c:pt idx="1031">
                  <c:v>9.7038297872350521E-3</c:v>
                </c:pt>
                <c:pt idx="1032">
                  <c:v>-2.9617021276495681E-4</c:v>
                </c:pt>
                <c:pt idx="1033">
                  <c:v>3.7038297872350467E-3</c:v>
                </c:pt>
                <c:pt idx="1034">
                  <c:v>1.703829787235045E-3</c:v>
                </c:pt>
                <c:pt idx="1035">
                  <c:v>-2.9617021276495681E-4</c:v>
                </c:pt>
                <c:pt idx="1036">
                  <c:v>-2.9617021276495681E-4</c:v>
                </c:pt>
                <c:pt idx="1037">
                  <c:v>1.703829787235045E-3</c:v>
                </c:pt>
                <c:pt idx="1038">
                  <c:v>-1.2961702127649577E-3</c:v>
                </c:pt>
                <c:pt idx="1039">
                  <c:v>-6.2961702127649621E-3</c:v>
                </c:pt>
                <c:pt idx="1040">
                  <c:v>8.7038297872350512E-3</c:v>
                </c:pt>
                <c:pt idx="1041">
                  <c:v>2.7038297872350459E-3</c:v>
                </c:pt>
                <c:pt idx="1042">
                  <c:v>-1.2961702127649577E-3</c:v>
                </c:pt>
                <c:pt idx="1043">
                  <c:v>2.7038297872350459E-3</c:v>
                </c:pt>
                <c:pt idx="1044">
                  <c:v>-2.2961702127649586E-3</c:v>
                </c:pt>
                <c:pt idx="1045">
                  <c:v>-5.2961702127649612E-3</c:v>
                </c:pt>
                <c:pt idx="1046">
                  <c:v>-2.2961702127649586E-3</c:v>
                </c:pt>
                <c:pt idx="1047">
                  <c:v>-2.2961702127649586E-3</c:v>
                </c:pt>
                <c:pt idx="1048">
                  <c:v>-4.2961702127649604E-3</c:v>
                </c:pt>
                <c:pt idx="1049">
                  <c:v>-1.2961702127649577E-3</c:v>
                </c:pt>
                <c:pt idx="1050">
                  <c:v>-5.2961702127649612E-3</c:v>
                </c:pt>
                <c:pt idx="1051">
                  <c:v>6.7038297872350494E-3</c:v>
                </c:pt>
                <c:pt idx="1052">
                  <c:v>3.7038297872350467E-3</c:v>
                </c:pt>
                <c:pt idx="1053">
                  <c:v>-1.2961702127649577E-3</c:v>
                </c:pt>
                <c:pt idx="1054">
                  <c:v>2.7038297872350459E-3</c:v>
                </c:pt>
                <c:pt idx="1055">
                  <c:v>-5.2961702127649612E-3</c:v>
                </c:pt>
                <c:pt idx="1056">
                  <c:v>7.0382978723504408E-4</c:v>
                </c:pt>
                <c:pt idx="1057">
                  <c:v>-2.9617021276495681E-4</c:v>
                </c:pt>
                <c:pt idx="1058">
                  <c:v>7.0382978723504408E-4</c:v>
                </c:pt>
                <c:pt idx="1059">
                  <c:v>7.0382978723504408E-4</c:v>
                </c:pt>
                <c:pt idx="1060">
                  <c:v>-3.2961702127649595E-3</c:v>
                </c:pt>
                <c:pt idx="1061">
                  <c:v>-3.2961702127649595E-3</c:v>
                </c:pt>
                <c:pt idx="1062">
                  <c:v>-2.9617021276495681E-4</c:v>
                </c:pt>
                <c:pt idx="1063">
                  <c:v>2.7038297872350459E-3</c:v>
                </c:pt>
                <c:pt idx="1064">
                  <c:v>1.703829787235045E-3</c:v>
                </c:pt>
                <c:pt idx="1065">
                  <c:v>-4.2961702127649604E-3</c:v>
                </c:pt>
                <c:pt idx="1066">
                  <c:v>-2.9617021276495681E-4</c:v>
                </c:pt>
                <c:pt idx="1067">
                  <c:v>-1.2961702127649577E-3</c:v>
                </c:pt>
                <c:pt idx="1068">
                  <c:v>1.703829787235045E-3</c:v>
                </c:pt>
                <c:pt idx="1069">
                  <c:v>1.703829787235045E-3</c:v>
                </c:pt>
                <c:pt idx="1070">
                  <c:v>4.7038297872350476E-3</c:v>
                </c:pt>
                <c:pt idx="1071">
                  <c:v>2.7038297872350459E-3</c:v>
                </c:pt>
                <c:pt idx="1072">
                  <c:v>-2.2961702127649586E-3</c:v>
                </c:pt>
                <c:pt idx="1073">
                  <c:v>-2.9617021276495681E-4</c:v>
                </c:pt>
                <c:pt idx="1074">
                  <c:v>-2.9617021276495681E-4</c:v>
                </c:pt>
                <c:pt idx="1075">
                  <c:v>6.7038297872350494E-3</c:v>
                </c:pt>
                <c:pt idx="1076">
                  <c:v>1.703829787235045E-3</c:v>
                </c:pt>
                <c:pt idx="1077">
                  <c:v>-1.2961702127649577E-3</c:v>
                </c:pt>
                <c:pt idx="1078">
                  <c:v>3.7038297872350467E-3</c:v>
                </c:pt>
                <c:pt idx="1079">
                  <c:v>-1.2961702127649577E-3</c:v>
                </c:pt>
                <c:pt idx="1080">
                  <c:v>7.0382978723504408E-4</c:v>
                </c:pt>
                <c:pt idx="1081">
                  <c:v>-4.2961702127649604E-3</c:v>
                </c:pt>
                <c:pt idx="1082">
                  <c:v>-8.2961702127649639E-3</c:v>
                </c:pt>
                <c:pt idx="1083">
                  <c:v>3.7038297872350467E-3</c:v>
                </c:pt>
                <c:pt idx="1084">
                  <c:v>3.7038297872350467E-3</c:v>
                </c:pt>
                <c:pt idx="1085">
                  <c:v>4.7038297872350476E-3</c:v>
                </c:pt>
                <c:pt idx="1086">
                  <c:v>4.7038297872350476E-3</c:v>
                </c:pt>
                <c:pt idx="1087">
                  <c:v>-2.2961702127649586E-3</c:v>
                </c:pt>
                <c:pt idx="1088">
                  <c:v>7.7038297872350503E-3</c:v>
                </c:pt>
                <c:pt idx="1089">
                  <c:v>1.703829787235045E-3</c:v>
                </c:pt>
                <c:pt idx="1090">
                  <c:v>5.7038297872350485E-3</c:v>
                </c:pt>
                <c:pt idx="1091">
                  <c:v>3.7038297872350467E-3</c:v>
                </c:pt>
                <c:pt idx="1092">
                  <c:v>1.703829787235045E-3</c:v>
                </c:pt>
                <c:pt idx="1093">
                  <c:v>-3.2961702127649595E-3</c:v>
                </c:pt>
                <c:pt idx="1094">
                  <c:v>-2.2961702127649586E-3</c:v>
                </c:pt>
                <c:pt idx="1095">
                  <c:v>3.7038297872350467E-3</c:v>
                </c:pt>
                <c:pt idx="1096">
                  <c:v>6.7038297872350494E-3</c:v>
                </c:pt>
                <c:pt idx="1097">
                  <c:v>-3.2961702127649595E-3</c:v>
                </c:pt>
                <c:pt idx="1098">
                  <c:v>-4.2961702127649604E-3</c:v>
                </c:pt>
                <c:pt idx="1099">
                  <c:v>2.7038297872350459E-3</c:v>
                </c:pt>
                <c:pt idx="1100">
                  <c:v>1.703829787235045E-3</c:v>
                </c:pt>
                <c:pt idx="1101">
                  <c:v>4.7038297872350476E-3</c:v>
                </c:pt>
                <c:pt idx="1102">
                  <c:v>2.7038297872350459E-3</c:v>
                </c:pt>
                <c:pt idx="1103">
                  <c:v>7.0382978723504408E-4</c:v>
                </c:pt>
                <c:pt idx="1104">
                  <c:v>2.7038297872350459E-3</c:v>
                </c:pt>
                <c:pt idx="1105">
                  <c:v>2.7038297872350459E-3</c:v>
                </c:pt>
                <c:pt idx="1106">
                  <c:v>7.0382978723504408E-4</c:v>
                </c:pt>
                <c:pt idx="1107">
                  <c:v>2.3703829787235009E-2</c:v>
                </c:pt>
                <c:pt idx="1108">
                  <c:v>-1.0296170212764966E-2</c:v>
                </c:pt>
                <c:pt idx="1109">
                  <c:v>8.7038297872350512E-3</c:v>
                </c:pt>
                <c:pt idx="1110">
                  <c:v>1.703829787235045E-3</c:v>
                </c:pt>
                <c:pt idx="1111">
                  <c:v>-1.2961702127649577E-3</c:v>
                </c:pt>
                <c:pt idx="1112">
                  <c:v>3.7038297872350467E-3</c:v>
                </c:pt>
                <c:pt idx="1113">
                  <c:v>1.703829787235045E-3</c:v>
                </c:pt>
                <c:pt idx="1114">
                  <c:v>-9.2961702127649648E-3</c:v>
                </c:pt>
                <c:pt idx="1115">
                  <c:v>7.0382978723504408E-4</c:v>
                </c:pt>
                <c:pt idx="1116">
                  <c:v>4.7038297872350476E-3</c:v>
                </c:pt>
                <c:pt idx="1117">
                  <c:v>4.7038297872350476E-3</c:v>
                </c:pt>
                <c:pt idx="1118">
                  <c:v>-6.2961702127649621E-3</c:v>
                </c:pt>
                <c:pt idx="1119">
                  <c:v>1.703829787235045E-3</c:v>
                </c:pt>
                <c:pt idx="1120">
                  <c:v>5.7038297872350485E-3</c:v>
                </c:pt>
                <c:pt idx="1121">
                  <c:v>3.7038297872350467E-3</c:v>
                </c:pt>
                <c:pt idx="1122">
                  <c:v>8.7038297872350512E-3</c:v>
                </c:pt>
                <c:pt idx="1123">
                  <c:v>5.7038297872350485E-3</c:v>
                </c:pt>
                <c:pt idx="1124">
                  <c:v>-1.2961702127649577E-3</c:v>
                </c:pt>
                <c:pt idx="1125">
                  <c:v>-2.2961702127649586E-3</c:v>
                </c:pt>
                <c:pt idx="1126">
                  <c:v>6.7038297872350494E-3</c:v>
                </c:pt>
                <c:pt idx="1127">
                  <c:v>-2.2961702127649586E-3</c:v>
                </c:pt>
                <c:pt idx="1128">
                  <c:v>1.703829787235045E-3</c:v>
                </c:pt>
                <c:pt idx="1129">
                  <c:v>-1.0296170212764966E-2</c:v>
                </c:pt>
                <c:pt idx="1130">
                  <c:v>-5.2961702127649612E-3</c:v>
                </c:pt>
                <c:pt idx="1131">
                  <c:v>1.703829787235045E-3</c:v>
                </c:pt>
                <c:pt idx="1132">
                  <c:v>-2.9617021276495681E-4</c:v>
                </c:pt>
                <c:pt idx="1133">
                  <c:v>7.0382978723504408E-4</c:v>
                </c:pt>
                <c:pt idx="1134">
                  <c:v>-1.2961702127649577E-3</c:v>
                </c:pt>
                <c:pt idx="1135">
                  <c:v>2.7038297872350459E-3</c:v>
                </c:pt>
                <c:pt idx="1136">
                  <c:v>-7.296170212764963E-3</c:v>
                </c:pt>
                <c:pt idx="1137">
                  <c:v>-2.9617021276495681E-4</c:v>
                </c:pt>
                <c:pt idx="1138">
                  <c:v>-1.2961702127649577E-3</c:v>
                </c:pt>
                <c:pt idx="1139">
                  <c:v>6.7038297872350494E-3</c:v>
                </c:pt>
                <c:pt idx="1140">
                  <c:v>-3.2961702127649595E-3</c:v>
                </c:pt>
                <c:pt idx="1141">
                  <c:v>7.0382978723504408E-4</c:v>
                </c:pt>
                <c:pt idx="1142">
                  <c:v>2.7038297872350459E-3</c:v>
                </c:pt>
                <c:pt idx="1143">
                  <c:v>-1.2961702127649577E-3</c:v>
                </c:pt>
                <c:pt idx="1144">
                  <c:v>-8.2961702127649639E-3</c:v>
                </c:pt>
                <c:pt idx="1145">
                  <c:v>-1.2961702127649577E-3</c:v>
                </c:pt>
                <c:pt idx="1146">
                  <c:v>1.703829787235045E-3</c:v>
                </c:pt>
                <c:pt idx="1147">
                  <c:v>-7.296170212764963E-3</c:v>
                </c:pt>
                <c:pt idx="1148">
                  <c:v>-2.9617021276495681E-4</c:v>
                </c:pt>
                <c:pt idx="1149">
                  <c:v>-5.2961702127649612E-3</c:v>
                </c:pt>
                <c:pt idx="1150">
                  <c:v>-7.296170212764963E-3</c:v>
                </c:pt>
                <c:pt idx="1151">
                  <c:v>-1.2961702127649577E-3</c:v>
                </c:pt>
                <c:pt idx="1152">
                  <c:v>4.7038297872350476E-3</c:v>
                </c:pt>
                <c:pt idx="1153">
                  <c:v>-5.2961702127649612E-3</c:v>
                </c:pt>
                <c:pt idx="1154">
                  <c:v>-6.2961702127649621E-3</c:v>
                </c:pt>
                <c:pt idx="1155">
                  <c:v>-5.2961702127649612E-3</c:v>
                </c:pt>
                <c:pt idx="1156">
                  <c:v>-6.2961702127649621E-3</c:v>
                </c:pt>
                <c:pt idx="1157">
                  <c:v>-5.2961702127649612E-3</c:v>
                </c:pt>
                <c:pt idx="1158">
                  <c:v>1.703829787235045E-3</c:v>
                </c:pt>
                <c:pt idx="1159">
                  <c:v>7.0382978723504408E-4</c:v>
                </c:pt>
                <c:pt idx="1160">
                  <c:v>-2.9617021276495681E-4</c:v>
                </c:pt>
                <c:pt idx="1161">
                  <c:v>7.0382978723504408E-4</c:v>
                </c:pt>
                <c:pt idx="1162">
                  <c:v>-2.9617021276495681E-4</c:v>
                </c:pt>
                <c:pt idx="1163">
                  <c:v>7.0382978723504408E-4</c:v>
                </c:pt>
                <c:pt idx="1164">
                  <c:v>-2.9617021276495681E-4</c:v>
                </c:pt>
                <c:pt idx="1165">
                  <c:v>1.1703829787235054E-2</c:v>
                </c:pt>
                <c:pt idx="1166">
                  <c:v>-4.2961702127649604E-3</c:v>
                </c:pt>
                <c:pt idx="1167">
                  <c:v>7.7038297872350503E-3</c:v>
                </c:pt>
                <c:pt idx="1168">
                  <c:v>2.7038297872350459E-3</c:v>
                </c:pt>
                <c:pt idx="1169">
                  <c:v>4.7038297872350476E-3</c:v>
                </c:pt>
                <c:pt idx="1170">
                  <c:v>-1.2961702127649577E-3</c:v>
                </c:pt>
                <c:pt idx="1171">
                  <c:v>7.0382978723504408E-4</c:v>
                </c:pt>
                <c:pt idx="1172">
                  <c:v>7.0382978723504408E-4</c:v>
                </c:pt>
                <c:pt idx="1173">
                  <c:v>1.703829787235045E-3</c:v>
                </c:pt>
                <c:pt idx="1174">
                  <c:v>7.0382978723504408E-4</c:v>
                </c:pt>
                <c:pt idx="1175">
                  <c:v>-6.2961702127649621E-3</c:v>
                </c:pt>
                <c:pt idx="1176">
                  <c:v>1.703829787235045E-3</c:v>
                </c:pt>
                <c:pt idx="1177">
                  <c:v>-1.2961702127649577E-3</c:v>
                </c:pt>
                <c:pt idx="1178">
                  <c:v>7.0382978723504408E-4</c:v>
                </c:pt>
                <c:pt idx="1179">
                  <c:v>3.7038297872350467E-3</c:v>
                </c:pt>
                <c:pt idx="1180">
                  <c:v>-2.9617021276495681E-4</c:v>
                </c:pt>
                <c:pt idx="1181">
                  <c:v>-2.9617021276495681E-4</c:v>
                </c:pt>
                <c:pt idx="1182">
                  <c:v>7.0382978723504408E-4</c:v>
                </c:pt>
                <c:pt idx="1183">
                  <c:v>1.703829787235045E-3</c:v>
                </c:pt>
                <c:pt idx="1184">
                  <c:v>-1.2961702127649577E-3</c:v>
                </c:pt>
                <c:pt idx="1185">
                  <c:v>-1.2961702127649577E-3</c:v>
                </c:pt>
                <c:pt idx="1186">
                  <c:v>2.7038297872350459E-3</c:v>
                </c:pt>
                <c:pt idx="1187">
                  <c:v>-2.2961702127649586E-3</c:v>
                </c:pt>
                <c:pt idx="1188">
                  <c:v>7.0382978723504408E-4</c:v>
                </c:pt>
                <c:pt idx="1189">
                  <c:v>7.0382978723504408E-4</c:v>
                </c:pt>
                <c:pt idx="1190">
                  <c:v>-1.2961702127649577E-3</c:v>
                </c:pt>
                <c:pt idx="1191">
                  <c:v>-6.2961702127649621E-3</c:v>
                </c:pt>
                <c:pt idx="1192">
                  <c:v>7.0382978723504408E-4</c:v>
                </c:pt>
                <c:pt idx="1193">
                  <c:v>4.7038297872350476E-3</c:v>
                </c:pt>
                <c:pt idx="1194">
                  <c:v>7.0382978723504408E-4</c:v>
                </c:pt>
                <c:pt idx="1195">
                  <c:v>7.0382978723504408E-4</c:v>
                </c:pt>
                <c:pt idx="1196">
                  <c:v>1.703829787235045E-3</c:v>
                </c:pt>
                <c:pt idx="1197">
                  <c:v>2.7038297872350459E-3</c:v>
                </c:pt>
                <c:pt idx="1198">
                  <c:v>7.0382978723504408E-4</c:v>
                </c:pt>
                <c:pt idx="1199">
                  <c:v>-2.9617021276495681E-4</c:v>
                </c:pt>
                <c:pt idx="1200">
                  <c:v>4.7038297872350476E-3</c:v>
                </c:pt>
                <c:pt idx="1201">
                  <c:v>2.7038297872350459E-3</c:v>
                </c:pt>
                <c:pt idx="1202">
                  <c:v>8.7038297872350512E-3</c:v>
                </c:pt>
                <c:pt idx="1203">
                  <c:v>3.7038297872350467E-3</c:v>
                </c:pt>
                <c:pt idx="1204">
                  <c:v>-7.296170212764963E-3</c:v>
                </c:pt>
                <c:pt idx="1205">
                  <c:v>-2.9617021276495681E-4</c:v>
                </c:pt>
                <c:pt idx="1206">
                  <c:v>-5.2961702127649612E-3</c:v>
                </c:pt>
                <c:pt idx="1207">
                  <c:v>-2.9617021276495681E-4</c:v>
                </c:pt>
                <c:pt idx="1208">
                  <c:v>-4.2961702127649604E-3</c:v>
                </c:pt>
                <c:pt idx="1209">
                  <c:v>-4.2961702127649604E-3</c:v>
                </c:pt>
                <c:pt idx="1210">
                  <c:v>-7.296170212764963E-3</c:v>
                </c:pt>
                <c:pt idx="1211">
                  <c:v>4.7038297872350476E-3</c:v>
                </c:pt>
                <c:pt idx="1212">
                  <c:v>-6.2961702127649621E-3</c:v>
                </c:pt>
                <c:pt idx="1213">
                  <c:v>-4.2961702127649604E-3</c:v>
                </c:pt>
                <c:pt idx="1214">
                  <c:v>4.7038297872350476E-3</c:v>
                </c:pt>
                <c:pt idx="1215">
                  <c:v>-4.2961702127649604E-3</c:v>
                </c:pt>
                <c:pt idx="1216">
                  <c:v>-2.2961702127649586E-3</c:v>
                </c:pt>
                <c:pt idx="1217">
                  <c:v>7.0382978723504408E-4</c:v>
                </c:pt>
                <c:pt idx="1218">
                  <c:v>-4.2961702127649604E-3</c:v>
                </c:pt>
                <c:pt idx="1219">
                  <c:v>-5.2961702127649612E-3</c:v>
                </c:pt>
                <c:pt idx="1220">
                  <c:v>-1.2961702127649577E-3</c:v>
                </c:pt>
                <c:pt idx="1221">
                  <c:v>-1.529617021276497E-2</c:v>
                </c:pt>
                <c:pt idx="1222">
                  <c:v>7.0382978723504408E-4</c:v>
                </c:pt>
                <c:pt idx="1223">
                  <c:v>2.7038297872350459E-3</c:v>
                </c:pt>
                <c:pt idx="1224">
                  <c:v>1.703829787235045E-3</c:v>
                </c:pt>
                <c:pt idx="1225">
                  <c:v>-1.2961702127649577E-3</c:v>
                </c:pt>
                <c:pt idx="1226">
                  <c:v>-2.2961702127649586E-3</c:v>
                </c:pt>
                <c:pt idx="1227">
                  <c:v>1.703829787235045E-3</c:v>
                </c:pt>
                <c:pt idx="1228">
                  <c:v>3.7038297872350467E-3</c:v>
                </c:pt>
                <c:pt idx="1229">
                  <c:v>3.7038297872350467E-3</c:v>
                </c:pt>
                <c:pt idx="1230">
                  <c:v>3.7038297872350467E-3</c:v>
                </c:pt>
                <c:pt idx="1231">
                  <c:v>3.7038297872350467E-3</c:v>
                </c:pt>
                <c:pt idx="1232">
                  <c:v>-2.9617021276495681E-4</c:v>
                </c:pt>
                <c:pt idx="1233">
                  <c:v>1.703829787235045E-3</c:v>
                </c:pt>
                <c:pt idx="1234">
                  <c:v>-3.2961702127649595E-3</c:v>
                </c:pt>
                <c:pt idx="1235">
                  <c:v>-2.2961702127649586E-3</c:v>
                </c:pt>
                <c:pt idx="1236">
                  <c:v>1.703829787235045E-3</c:v>
                </c:pt>
                <c:pt idx="1237">
                  <c:v>4.7038297872350476E-3</c:v>
                </c:pt>
                <c:pt idx="1238">
                  <c:v>-2.9617021276495681E-4</c:v>
                </c:pt>
                <c:pt idx="1239">
                  <c:v>1.703829787235045E-3</c:v>
                </c:pt>
                <c:pt idx="1240">
                  <c:v>-1.2961702127649577E-3</c:v>
                </c:pt>
                <c:pt idx="1241">
                  <c:v>-1.0296170212764966E-2</c:v>
                </c:pt>
                <c:pt idx="1242">
                  <c:v>-1.2961702127649577E-3</c:v>
                </c:pt>
                <c:pt idx="1243">
                  <c:v>-1.0296170212764966E-2</c:v>
                </c:pt>
                <c:pt idx="1244">
                  <c:v>1.703829787235045E-3</c:v>
                </c:pt>
                <c:pt idx="1245">
                  <c:v>2.7038297872350459E-3</c:v>
                </c:pt>
                <c:pt idx="1246">
                  <c:v>-4.2961702127649604E-3</c:v>
                </c:pt>
                <c:pt idx="1247">
                  <c:v>7.0382978723504408E-4</c:v>
                </c:pt>
                <c:pt idx="1248">
                  <c:v>-2.2961702127649586E-3</c:v>
                </c:pt>
                <c:pt idx="1249">
                  <c:v>-2.9617021276495681E-4</c:v>
                </c:pt>
                <c:pt idx="1250">
                  <c:v>3.7038297872350467E-3</c:v>
                </c:pt>
                <c:pt idx="1251">
                  <c:v>1.703829787235045E-3</c:v>
                </c:pt>
                <c:pt idx="1252">
                  <c:v>8.7038297872350512E-3</c:v>
                </c:pt>
                <c:pt idx="1253">
                  <c:v>-1.2961702127649577E-3</c:v>
                </c:pt>
                <c:pt idx="1254">
                  <c:v>1.703829787235045E-3</c:v>
                </c:pt>
                <c:pt idx="1255">
                  <c:v>-1.2296170212764967E-2</c:v>
                </c:pt>
                <c:pt idx="1256">
                  <c:v>1.703829787235045E-3</c:v>
                </c:pt>
                <c:pt idx="1257">
                  <c:v>1.703829787235045E-3</c:v>
                </c:pt>
                <c:pt idx="1258">
                  <c:v>7.0382978723504408E-4</c:v>
                </c:pt>
                <c:pt idx="1259">
                  <c:v>-1.2961702127649577E-3</c:v>
                </c:pt>
                <c:pt idx="1260">
                  <c:v>-2.9617021276495681E-4</c:v>
                </c:pt>
                <c:pt idx="1261">
                  <c:v>-7.296170212764963E-3</c:v>
                </c:pt>
                <c:pt idx="1262">
                  <c:v>2.7038297872350459E-3</c:v>
                </c:pt>
                <c:pt idx="1263">
                  <c:v>7.0382978723504408E-4</c:v>
                </c:pt>
                <c:pt idx="1264">
                  <c:v>-2.9617021276495681E-4</c:v>
                </c:pt>
                <c:pt idx="1265">
                  <c:v>-3.2961702127649595E-3</c:v>
                </c:pt>
                <c:pt idx="1266">
                  <c:v>1.0703829787235053E-2</c:v>
                </c:pt>
                <c:pt idx="1267">
                  <c:v>7.0382978723504408E-4</c:v>
                </c:pt>
                <c:pt idx="1268">
                  <c:v>1.703829787235045E-3</c:v>
                </c:pt>
                <c:pt idx="1269">
                  <c:v>-1.2961702127649577E-3</c:v>
                </c:pt>
                <c:pt idx="1270">
                  <c:v>-3.2961702127649595E-3</c:v>
                </c:pt>
                <c:pt idx="1271">
                  <c:v>1.0703829787235053E-2</c:v>
                </c:pt>
                <c:pt idx="1272">
                  <c:v>-4.2961702127649604E-3</c:v>
                </c:pt>
                <c:pt idx="1273">
                  <c:v>1.703829787235045E-3</c:v>
                </c:pt>
                <c:pt idx="1274">
                  <c:v>7.0382978723504408E-4</c:v>
                </c:pt>
                <c:pt idx="1275">
                  <c:v>5.7038297872350485E-3</c:v>
                </c:pt>
                <c:pt idx="1276">
                  <c:v>1.703829787235045E-3</c:v>
                </c:pt>
                <c:pt idx="1277">
                  <c:v>1.703829787235045E-3</c:v>
                </c:pt>
                <c:pt idx="1278">
                  <c:v>-2.9617021276495681E-4</c:v>
                </c:pt>
                <c:pt idx="1279">
                  <c:v>-6.2961702127649621E-3</c:v>
                </c:pt>
                <c:pt idx="1280">
                  <c:v>-4.2961702127649604E-3</c:v>
                </c:pt>
                <c:pt idx="1281">
                  <c:v>5.7038297872350485E-3</c:v>
                </c:pt>
                <c:pt idx="1282">
                  <c:v>-2.2961702127649586E-3</c:v>
                </c:pt>
                <c:pt idx="1283">
                  <c:v>3.7038297872350467E-3</c:v>
                </c:pt>
                <c:pt idx="1284">
                  <c:v>4.7038297872350476E-3</c:v>
                </c:pt>
                <c:pt idx="1285">
                  <c:v>-4.2961702127649604E-3</c:v>
                </c:pt>
                <c:pt idx="1286">
                  <c:v>3.7038297872350467E-3</c:v>
                </c:pt>
                <c:pt idx="1287">
                  <c:v>-7.296170212764963E-3</c:v>
                </c:pt>
                <c:pt idx="1288">
                  <c:v>7.0382978723504408E-4</c:v>
                </c:pt>
                <c:pt idx="1289">
                  <c:v>3.7038297872350467E-3</c:v>
                </c:pt>
                <c:pt idx="1290">
                  <c:v>-1.2961702127649577E-3</c:v>
                </c:pt>
                <c:pt idx="1291">
                  <c:v>6.7038297872350494E-3</c:v>
                </c:pt>
                <c:pt idx="1292">
                  <c:v>-5.2961702127649612E-3</c:v>
                </c:pt>
                <c:pt idx="1293">
                  <c:v>1.703829787235045E-3</c:v>
                </c:pt>
                <c:pt idx="1294">
                  <c:v>6.7038297872350494E-3</c:v>
                </c:pt>
                <c:pt idx="1295">
                  <c:v>-1.2961702127649577E-3</c:v>
                </c:pt>
                <c:pt idx="1296">
                  <c:v>7.0382978723504408E-4</c:v>
                </c:pt>
                <c:pt idx="1297">
                  <c:v>2.7038297872350459E-3</c:v>
                </c:pt>
                <c:pt idx="1298">
                  <c:v>1.703829787235045E-3</c:v>
                </c:pt>
                <c:pt idx="1299">
                  <c:v>-2.9617021276495681E-4</c:v>
                </c:pt>
                <c:pt idx="1300">
                  <c:v>5.7038297872350485E-3</c:v>
                </c:pt>
                <c:pt idx="1301">
                  <c:v>7.7038297872350503E-3</c:v>
                </c:pt>
                <c:pt idx="1302">
                  <c:v>3.7038297872350467E-3</c:v>
                </c:pt>
                <c:pt idx="1303">
                  <c:v>7.0382978723504408E-4</c:v>
                </c:pt>
                <c:pt idx="1304">
                  <c:v>-1.2961702127649577E-3</c:v>
                </c:pt>
                <c:pt idx="1305">
                  <c:v>2.7038297872350459E-3</c:v>
                </c:pt>
                <c:pt idx="1306">
                  <c:v>-6.2961702127649621E-3</c:v>
                </c:pt>
                <c:pt idx="1307">
                  <c:v>2.7038297872350459E-3</c:v>
                </c:pt>
                <c:pt idx="1308">
                  <c:v>-3.2961702127649595E-3</c:v>
                </c:pt>
                <c:pt idx="1309">
                  <c:v>2.7038297872350459E-3</c:v>
                </c:pt>
                <c:pt idx="1310">
                  <c:v>5.7038297872350485E-3</c:v>
                </c:pt>
                <c:pt idx="1311">
                  <c:v>5.7038297872350485E-3</c:v>
                </c:pt>
                <c:pt idx="1312">
                  <c:v>2.7038297872350459E-3</c:v>
                </c:pt>
                <c:pt idx="1313">
                  <c:v>4.7038297872350476E-3</c:v>
                </c:pt>
                <c:pt idx="1314">
                  <c:v>-2.9617021276495681E-4</c:v>
                </c:pt>
                <c:pt idx="1315">
                  <c:v>1.703829787235045E-3</c:v>
                </c:pt>
                <c:pt idx="1316">
                  <c:v>7.0382978723504408E-4</c:v>
                </c:pt>
                <c:pt idx="1317">
                  <c:v>3.7038297872350467E-3</c:v>
                </c:pt>
                <c:pt idx="1318">
                  <c:v>1.0703829787235053E-2</c:v>
                </c:pt>
                <c:pt idx="1319">
                  <c:v>-2.9617021276495681E-4</c:v>
                </c:pt>
                <c:pt idx="1320">
                  <c:v>2.7038297872350459E-3</c:v>
                </c:pt>
                <c:pt idx="1321">
                  <c:v>4.7038297872350476E-3</c:v>
                </c:pt>
                <c:pt idx="1322">
                  <c:v>1.703829787235045E-3</c:v>
                </c:pt>
                <c:pt idx="1323">
                  <c:v>-4.2961702127649604E-3</c:v>
                </c:pt>
                <c:pt idx="1324">
                  <c:v>2.7038297872350459E-3</c:v>
                </c:pt>
                <c:pt idx="1325">
                  <c:v>-2.9617021276495681E-4</c:v>
                </c:pt>
                <c:pt idx="1326">
                  <c:v>-1.2961702127649577E-3</c:v>
                </c:pt>
                <c:pt idx="1327">
                  <c:v>-1.2961702127649577E-3</c:v>
                </c:pt>
                <c:pt idx="1328">
                  <c:v>7.0382978723504408E-4</c:v>
                </c:pt>
                <c:pt idx="1329">
                  <c:v>-1.2961702127649577E-3</c:v>
                </c:pt>
                <c:pt idx="1330">
                  <c:v>-2.9617021276495681E-4</c:v>
                </c:pt>
                <c:pt idx="1331">
                  <c:v>5.7038297872350485E-3</c:v>
                </c:pt>
                <c:pt idx="1332">
                  <c:v>-6.2961702127649621E-3</c:v>
                </c:pt>
                <c:pt idx="1333">
                  <c:v>3.7038297872350467E-3</c:v>
                </c:pt>
                <c:pt idx="1334">
                  <c:v>-2.2961702127649586E-3</c:v>
                </c:pt>
                <c:pt idx="1335">
                  <c:v>5.7038297872350485E-3</c:v>
                </c:pt>
                <c:pt idx="1336">
                  <c:v>7.0382978723504408E-4</c:v>
                </c:pt>
                <c:pt idx="1337">
                  <c:v>-2.2961702127649586E-3</c:v>
                </c:pt>
                <c:pt idx="1338">
                  <c:v>1.703829787235045E-3</c:v>
                </c:pt>
                <c:pt idx="1339">
                  <c:v>-2.2961702127649586E-3</c:v>
                </c:pt>
                <c:pt idx="1340">
                  <c:v>-1.2961702127649577E-3</c:v>
                </c:pt>
                <c:pt idx="1341">
                  <c:v>-5.2961702127649612E-3</c:v>
                </c:pt>
                <c:pt idx="1342">
                  <c:v>-3.2961702127649595E-3</c:v>
                </c:pt>
                <c:pt idx="1343">
                  <c:v>7.0382978723504408E-4</c:v>
                </c:pt>
                <c:pt idx="1344">
                  <c:v>-2.2961702127649586E-3</c:v>
                </c:pt>
                <c:pt idx="1345">
                  <c:v>6.7038297872350494E-3</c:v>
                </c:pt>
                <c:pt idx="1346">
                  <c:v>-8.2961702127649639E-3</c:v>
                </c:pt>
                <c:pt idx="1347">
                  <c:v>-4.2961702127649604E-3</c:v>
                </c:pt>
                <c:pt idx="1348">
                  <c:v>-2.9617021276495681E-4</c:v>
                </c:pt>
                <c:pt idx="1349">
                  <c:v>-2.9617021276495681E-4</c:v>
                </c:pt>
                <c:pt idx="1350">
                  <c:v>-2.9617021276495681E-4</c:v>
                </c:pt>
                <c:pt idx="1351">
                  <c:v>-7.296170212764963E-3</c:v>
                </c:pt>
                <c:pt idx="1352">
                  <c:v>-2.2961702127649586E-3</c:v>
                </c:pt>
                <c:pt idx="1353">
                  <c:v>1.703829787235045E-3</c:v>
                </c:pt>
                <c:pt idx="1354">
                  <c:v>2.7038297872350459E-3</c:v>
                </c:pt>
                <c:pt idx="1355">
                  <c:v>-5.2961702127649612E-3</c:v>
                </c:pt>
                <c:pt idx="1356">
                  <c:v>-2.2961702127649586E-3</c:v>
                </c:pt>
                <c:pt idx="1357">
                  <c:v>-2.9617021276495681E-4</c:v>
                </c:pt>
                <c:pt idx="1358">
                  <c:v>7.0382978723504408E-4</c:v>
                </c:pt>
                <c:pt idx="1359">
                  <c:v>-1.2961702127649577E-3</c:v>
                </c:pt>
                <c:pt idx="1360">
                  <c:v>-7.296170212764963E-3</c:v>
                </c:pt>
                <c:pt idx="1361">
                  <c:v>-6.2961702127649621E-3</c:v>
                </c:pt>
                <c:pt idx="1362">
                  <c:v>-4.2961702127649604E-3</c:v>
                </c:pt>
                <c:pt idx="1363">
                  <c:v>-6.2961702127649621E-3</c:v>
                </c:pt>
                <c:pt idx="1364">
                  <c:v>-1.2961702127649577E-3</c:v>
                </c:pt>
                <c:pt idx="1365">
                  <c:v>7.0382978723504408E-4</c:v>
                </c:pt>
                <c:pt idx="1366">
                  <c:v>-1.2961702127649577E-3</c:v>
                </c:pt>
                <c:pt idx="1367">
                  <c:v>3.7038297872350467E-3</c:v>
                </c:pt>
                <c:pt idx="1368">
                  <c:v>-1.2961702127649577E-3</c:v>
                </c:pt>
                <c:pt idx="1369">
                  <c:v>1.703829787235045E-3</c:v>
                </c:pt>
                <c:pt idx="1370">
                  <c:v>5.7038297872350485E-3</c:v>
                </c:pt>
                <c:pt idx="1371">
                  <c:v>1.703829787235045E-3</c:v>
                </c:pt>
                <c:pt idx="1372">
                  <c:v>3.7038297872350467E-3</c:v>
                </c:pt>
                <c:pt idx="1373">
                  <c:v>-2.9617021276495681E-4</c:v>
                </c:pt>
                <c:pt idx="1374">
                  <c:v>-4.2961702127649604E-3</c:v>
                </c:pt>
                <c:pt idx="1375">
                  <c:v>-3.2961702127649595E-3</c:v>
                </c:pt>
                <c:pt idx="1376">
                  <c:v>-2.9617021276495681E-4</c:v>
                </c:pt>
                <c:pt idx="1377">
                  <c:v>-3.2961702127649595E-3</c:v>
                </c:pt>
                <c:pt idx="1378">
                  <c:v>-3.2961702127649595E-3</c:v>
                </c:pt>
                <c:pt idx="1379">
                  <c:v>1.703829787235045E-3</c:v>
                </c:pt>
                <c:pt idx="1380">
                  <c:v>4.7038297872350476E-3</c:v>
                </c:pt>
                <c:pt idx="1381">
                  <c:v>1.703829787235045E-3</c:v>
                </c:pt>
                <c:pt idx="1382">
                  <c:v>-2.9617021276495681E-4</c:v>
                </c:pt>
                <c:pt idx="1383">
                  <c:v>-4.2961702127649604E-3</c:v>
                </c:pt>
                <c:pt idx="1384">
                  <c:v>-2.2961702127649586E-3</c:v>
                </c:pt>
                <c:pt idx="1385">
                  <c:v>-2.9617021276495681E-4</c:v>
                </c:pt>
                <c:pt idx="1386">
                  <c:v>1.703829787235045E-3</c:v>
                </c:pt>
                <c:pt idx="1387">
                  <c:v>1.703829787235045E-3</c:v>
                </c:pt>
                <c:pt idx="1388">
                  <c:v>4.7038297872350476E-3</c:v>
                </c:pt>
                <c:pt idx="1389">
                  <c:v>1.703829787235045E-3</c:v>
                </c:pt>
                <c:pt idx="1390">
                  <c:v>4.7038297872350476E-3</c:v>
                </c:pt>
                <c:pt idx="1391">
                  <c:v>3.7038297872350467E-3</c:v>
                </c:pt>
                <c:pt idx="1392">
                  <c:v>7.0382978723504408E-4</c:v>
                </c:pt>
                <c:pt idx="1393">
                  <c:v>-3.2961702127649595E-3</c:v>
                </c:pt>
                <c:pt idx="1394">
                  <c:v>1.703829787235045E-3</c:v>
                </c:pt>
                <c:pt idx="1395">
                  <c:v>-5.2961702127649612E-3</c:v>
                </c:pt>
                <c:pt idx="1396">
                  <c:v>7.0382978723504408E-4</c:v>
                </c:pt>
                <c:pt idx="1397">
                  <c:v>2.7038297872350459E-3</c:v>
                </c:pt>
                <c:pt idx="1398">
                  <c:v>-6.2961702127649621E-3</c:v>
                </c:pt>
                <c:pt idx="1399">
                  <c:v>-1.2961702127649577E-3</c:v>
                </c:pt>
                <c:pt idx="1400">
                  <c:v>-3.2961702127649595E-3</c:v>
                </c:pt>
                <c:pt idx="1401">
                  <c:v>9.7038297872350521E-3</c:v>
                </c:pt>
                <c:pt idx="1402">
                  <c:v>-2.9617021276495681E-4</c:v>
                </c:pt>
                <c:pt idx="1403">
                  <c:v>-3.2961702127649595E-3</c:v>
                </c:pt>
                <c:pt idx="1404">
                  <c:v>-2.2961702127649586E-3</c:v>
                </c:pt>
                <c:pt idx="1405">
                  <c:v>1.703829787235045E-3</c:v>
                </c:pt>
                <c:pt idx="1406">
                  <c:v>7.0382978723504408E-4</c:v>
                </c:pt>
                <c:pt idx="1407">
                  <c:v>-4.2961702127649604E-3</c:v>
                </c:pt>
                <c:pt idx="1408">
                  <c:v>-2.9617021276495681E-4</c:v>
                </c:pt>
                <c:pt idx="1409">
                  <c:v>2.7038297872350459E-3</c:v>
                </c:pt>
                <c:pt idx="1410">
                  <c:v>2.7038297872350459E-3</c:v>
                </c:pt>
                <c:pt idx="1411">
                  <c:v>-3.2961702127649595E-3</c:v>
                </c:pt>
                <c:pt idx="1412">
                  <c:v>7.0382978723504408E-4</c:v>
                </c:pt>
                <c:pt idx="1413">
                  <c:v>-1.0296170212764966E-2</c:v>
                </c:pt>
                <c:pt idx="1414">
                  <c:v>-1.2296170212764967E-2</c:v>
                </c:pt>
                <c:pt idx="1415">
                  <c:v>-1.2961702127649577E-3</c:v>
                </c:pt>
                <c:pt idx="1416">
                  <c:v>1.703829787235045E-3</c:v>
                </c:pt>
                <c:pt idx="1417">
                  <c:v>7.0382978723504408E-4</c:v>
                </c:pt>
                <c:pt idx="1418">
                  <c:v>-5.2961702127649612E-3</c:v>
                </c:pt>
                <c:pt idx="1419">
                  <c:v>-1.2961702127649577E-3</c:v>
                </c:pt>
                <c:pt idx="1420">
                  <c:v>-2.9617021276495681E-4</c:v>
                </c:pt>
                <c:pt idx="1421">
                  <c:v>8.7038297872350512E-3</c:v>
                </c:pt>
                <c:pt idx="1422">
                  <c:v>2.7038297872350459E-3</c:v>
                </c:pt>
                <c:pt idx="1423">
                  <c:v>-7.296170212764963E-3</c:v>
                </c:pt>
                <c:pt idx="1424">
                  <c:v>-1.2961702127649577E-3</c:v>
                </c:pt>
                <c:pt idx="1425">
                  <c:v>-5.2961702127649612E-3</c:v>
                </c:pt>
                <c:pt idx="1426">
                  <c:v>-9.2961702127649648E-3</c:v>
                </c:pt>
                <c:pt idx="1427">
                  <c:v>-1.2961702127649577E-3</c:v>
                </c:pt>
                <c:pt idx="1428">
                  <c:v>-7.296170212764963E-3</c:v>
                </c:pt>
                <c:pt idx="1429">
                  <c:v>7.7038297872350503E-3</c:v>
                </c:pt>
                <c:pt idx="1430">
                  <c:v>-4.2961702127649604E-3</c:v>
                </c:pt>
                <c:pt idx="1431">
                  <c:v>7.0382978723504408E-4</c:v>
                </c:pt>
                <c:pt idx="1432">
                  <c:v>-1.3296170212764968E-2</c:v>
                </c:pt>
                <c:pt idx="1433">
                  <c:v>2.7038297872350459E-3</c:v>
                </c:pt>
                <c:pt idx="1434">
                  <c:v>1.703829787235045E-3</c:v>
                </c:pt>
                <c:pt idx="1435">
                  <c:v>1.703829787235045E-3</c:v>
                </c:pt>
                <c:pt idx="1436">
                  <c:v>2.7038297872350459E-3</c:v>
                </c:pt>
                <c:pt idx="1437">
                  <c:v>1.703829787235045E-3</c:v>
                </c:pt>
                <c:pt idx="1438">
                  <c:v>-3.2961702127649595E-3</c:v>
                </c:pt>
                <c:pt idx="1439">
                  <c:v>-1.2961702127649577E-3</c:v>
                </c:pt>
                <c:pt idx="1440">
                  <c:v>7.0382978723504408E-4</c:v>
                </c:pt>
                <c:pt idx="1441">
                  <c:v>3.7038297872350467E-3</c:v>
                </c:pt>
                <c:pt idx="1442">
                  <c:v>4.7038297872350476E-3</c:v>
                </c:pt>
                <c:pt idx="1443">
                  <c:v>6.7038297872350494E-3</c:v>
                </c:pt>
                <c:pt idx="1444">
                  <c:v>4.7038297872350476E-3</c:v>
                </c:pt>
                <c:pt idx="1445">
                  <c:v>7.0382978723504408E-4</c:v>
                </c:pt>
                <c:pt idx="1446">
                  <c:v>1.703829787235045E-3</c:v>
                </c:pt>
                <c:pt idx="1447">
                  <c:v>-2.2961702127649586E-3</c:v>
                </c:pt>
                <c:pt idx="1448">
                  <c:v>4.7038297872350476E-3</c:v>
                </c:pt>
                <c:pt idx="1449">
                  <c:v>1.703829787235045E-3</c:v>
                </c:pt>
                <c:pt idx="1450">
                  <c:v>3.7038297872350467E-3</c:v>
                </c:pt>
                <c:pt idx="1451">
                  <c:v>-2.9617021276495681E-4</c:v>
                </c:pt>
                <c:pt idx="1452">
                  <c:v>-3.2961702127649595E-3</c:v>
                </c:pt>
                <c:pt idx="1453">
                  <c:v>5.7038297872350485E-3</c:v>
                </c:pt>
                <c:pt idx="1454">
                  <c:v>7.0382978723504408E-4</c:v>
                </c:pt>
                <c:pt idx="1455">
                  <c:v>1.703829787235045E-3</c:v>
                </c:pt>
                <c:pt idx="1456">
                  <c:v>-2.9617021276495681E-4</c:v>
                </c:pt>
                <c:pt idx="1457">
                  <c:v>2.7038297872350459E-3</c:v>
                </c:pt>
                <c:pt idx="1458">
                  <c:v>4.7038297872350476E-3</c:v>
                </c:pt>
                <c:pt idx="1459">
                  <c:v>-2.2961702127649586E-3</c:v>
                </c:pt>
                <c:pt idx="1460">
                  <c:v>9.7038297872350521E-3</c:v>
                </c:pt>
                <c:pt idx="1461">
                  <c:v>2.7038297872350459E-3</c:v>
                </c:pt>
                <c:pt idx="1462">
                  <c:v>-5.2961702127649612E-3</c:v>
                </c:pt>
                <c:pt idx="1463">
                  <c:v>1.703829787235045E-3</c:v>
                </c:pt>
                <c:pt idx="1464">
                  <c:v>-1.2961702127649577E-3</c:v>
                </c:pt>
                <c:pt idx="1465">
                  <c:v>-5.2961702127649612E-3</c:v>
                </c:pt>
                <c:pt idx="1466">
                  <c:v>-3.2961702127649595E-3</c:v>
                </c:pt>
                <c:pt idx="1467">
                  <c:v>-8.2961702127649639E-3</c:v>
                </c:pt>
                <c:pt idx="1468">
                  <c:v>-1.0296170212764966E-2</c:v>
                </c:pt>
                <c:pt idx="1469">
                  <c:v>-4.2961702127649604E-3</c:v>
                </c:pt>
                <c:pt idx="1470">
                  <c:v>-5.2961702127649612E-3</c:v>
                </c:pt>
                <c:pt idx="1471">
                  <c:v>-1.1296170212764967E-2</c:v>
                </c:pt>
                <c:pt idx="1472">
                  <c:v>-1.2961702127649577E-3</c:v>
                </c:pt>
                <c:pt idx="1473">
                  <c:v>-4.2961702127649604E-3</c:v>
                </c:pt>
                <c:pt idx="1474">
                  <c:v>7.0382978723504408E-4</c:v>
                </c:pt>
                <c:pt idx="1475">
                  <c:v>7.0382978723504408E-4</c:v>
                </c:pt>
                <c:pt idx="1476">
                  <c:v>4.7038297872350476E-3</c:v>
                </c:pt>
                <c:pt idx="1477">
                  <c:v>-1.2961702127649577E-3</c:v>
                </c:pt>
                <c:pt idx="1478">
                  <c:v>-7.296170212764963E-3</c:v>
                </c:pt>
                <c:pt idx="1479">
                  <c:v>-3.2961702127649595E-3</c:v>
                </c:pt>
                <c:pt idx="1480">
                  <c:v>7.0382978723504408E-4</c:v>
                </c:pt>
                <c:pt idx="1481">
                  <c:v>-2.2961702127649586E-3</c:v>
                </c:pt>
                <c:pt idx="1482">
                  <c:v>1.703829787235045E-3</c:v>
                </c:pt>
                <c:pt idx="1483">
                  <c:v>3.7038297872350467E-3</c:v>
                </c:pt>
                <c:pt idx="1484">
                  <c:v>-2.9617021276495681E-4</c:v>
                </c:pt>
                <c:pt idx="1485">
                  <c:v>-2.2961702127649586E-3</c:v>
                </c:pt>
                <c:pt idx="1486">
                  <c:v>-3.2961702127649595E-3</c:v>
                </c:pt>
                <c:pt idx="1487">
                  <c:v>-4.2961702127649604E-3</c:v>
                </c:pt>
                <c:pt idx="1488">
                  <c:v>1.703829787235045E-3</c:v>
                </c:pt>
                <c:pt idx="1489">
                  <c:v>-2.9617021276495681E-4</c:v>
                </c:pt>
                <c:pt idx="1490">
                  <c:v>-5.2961702127649612E-3</c:v>
                </c:pt>
                <c:pt idx="1491">
                  <c:v>7.0382978723504408E-4</c:v>
                </c:pt>
                <c:pt idx="1492">
                  <c:v>2.7038297872350459E-3</c:v>
                </c:pt>
                <c:pt idx="1493">
                  <c:v>7.0382978723504408E-4</c:v>
                </c:pt>
                <c:pt idx="1494">
                  <c:v>-5.2961702127649612E-3</c:v>
                </c:pt>
                <c:pt idx="1495">
                  <c:v>-1.0296170212764966E-2</c:v>
                </c:pt>
                <c:pt idx="1496">
                  <c:v>-4.2961702127649604E-3</c:v>
                </c:pt>
                <c:pt idx="1497">
                  <c:v>-3.2961702127649595E-3</c:v>
                </c:pt>
                <c:pt idx="1498">
                  <c:v>-2.9617021276495681E-4</c:v>
                </c:pt>
                <c:pt idx="1499">
                  <c:v>7.0382978723504408E-4</c:v>
                </c:pt>
                <c:pt idx="1500">
                  <c:v>-1.2961702127649577E-3</c:v>
                </c:pt>
                <c:pt idx="1501">
                  <c:v>-3.2961702127649595E-3</c:v>
                </c:pt>
                <c:pt idx="1502">
                  <c:v>-4.2961702127649604E-3</c:v>
                </c:pt>
                <c:pt idx="1503">
                  <c:v>7.0382978723504408E-4</c:v>
                </c:pt>
                <c:pt idx="1504">
                  <c:v>1.703829787235045E-3</c:v>
                </c:pt>
                <c:pt idx="1505">
                  <c:v>4.7038297872350476E-3</c:v>
                </c:pt>
                <c:pt idx="1506">
                  <c:v>6.7038297872350494E-3</c:v>
                </c:pt>
                <c:pt idx="1507">
                  <c:v>3.7038297872350467E-3</c:v>
                </c:pt>
                <c:pt idx="1508">
                  <c:v>-2.2961702127649586E-3</c:v>
                </c:pt>
                <c:pt idx="1509">
                  <c:v>-4.2961702127649604E-3</c:v>
                </c:pt>
                <c:pt idx="1510">
                  <c:v>-6.2961702127649621E-3</c:v>
                </c:pt>
                <c:pt idx="1511">
                  <c:v>-2.2961702127649586E-3</c:v>
                </c:pt>
                <c:pt idx="1512">
                  <c:v>-8.2961702127649639E-3</c:v>
                </c:pt>
                <c:pt idx="1513">
                  <c:v>1.703829787235045E-3</c:v>
                </c:pt>
                <c:pt idx="1514">
                  <c:v>-2.9617021276495681E-4</c:v>
                </c:pt>
                <c:pt idx="1515">
                  <c:v>-2.2961702127649586E-3</c:v>
                </c:pt>
                <c:pt idx="1516">
                  <c:v>-4.2961702127649604E-3</c:v>
                </c:pt>
                <c:pt idx="1517">
                  <c:v>-2.2961702127649586E-3</c:v>
                </c:pt>
                <c:pt idx="1518">
                  <c:v>-3.2961702127649595E-3</c:v>
                </c:pt>
                <c:pt idx="1519">
                  <c:v>-1.529617021276497E-2</c:v>
                </c:pt>
                <c:pt idx="1520">
                  <c:v>-1.2961702127649577E-3</c:v>
                </c:pt>
                <c:pt idx="1521">
                  <c:v>-3.2961702127649595E-3</c:v>
                </c:pt>
                <c:pt idx="1522">
                  <c:v>-3.2961702127649595E-3</c:v>
                </c:pt>
                <c:pt idx="1523">
                  <c:v>2.7038297872350459E-3</c:v>
                </c:pt>
                <c:pt idx="1524">
                  <c:v>-2.9617021276495681E-4</c:v>
                </c:pt>
                <c:pt idx="1525">
                  <c:v>7.0382978723504408E-4</c:v>
                </c:pt>
                <c:pt idx="1526">
                  <c:v>5.7038297872350485E-3</c:v>
                </c:pt>
                <c:pt idx="1527">
                  <c:v>-2.2961702127649586E-3</c:v>
                </c:pt>
                <c:pt idx="1528">
                  <c:v>7.0382978723504408E-4</c:v>
                </c:pt>
                <c:pt idx="1529">
                  <c:v>-2.2961702127649586E-3</c:v>
                </c:pt>
                <c:pt idx="1530">
                  <c:v>-1.2961702127649577E-3</c:v>
                </c:pt>
                <c:pt idx="1531">
                  <c:v>2.7038297872350459E-3</c:v>
                </c:pt>
                <c:pt idx="1532">
                  <c:v>-3.2961702127649595E-3</c:v>
                </c:pt>
                <c:pt idx="1533">
                  <c:v>-2.2961702127649586E-3</c:v>
                </c:pt>
                <c:pt idx="1534">
                  <c:v>-5.2961702127649612E-3</c:v>
                </c:pt>
                <c:pt idx="1535">
                  <c:v>-3.2961702127649595E-3</c:v>
                </c:pt>
                <c:pt idx="1536">
                  <c:v>-4.2961702127649604E-3</c:v>
                </c:pt>
                <c:pt idx="1537">
                  <c:v>-3.2961702127649595E-3</c:v>
                </c:pt>
                <c:pt idx="1538">
                  <c:v>7.0382978723504408E-4</c:v>
                </c:pt>
                <c:pt idx="1539">
                  <c:v>2.7038297872350459E-3</c:v>
                </c:pt>
                <c:pt idx="1540">
                  <c:v>7.0382978723504408E-4</c:v>
                </c:pt>
                <c:pt idx="1541">
                  <c:v>6.7038297872350494E-3</c:v>
                </c:pt>
                <c:pt idx="1542">
                  <c:v>7.0382978723504408E-4</c:v>
                </c:pt>
                <c:pt idx="1543">
                  <c:v>1.703829787235045E-3</c:v>
                </c:pt>
                <c:pt idx="1544">
                  <c:v>1.1703829787235054E-2</c:v>
                </c:pt>
                <c:pt idx="1545">
                  <c:v>9.7038297872350521E-3</c:v>
                </c:pt>
                <c:pt idx="1546">
                  <c:v>-6.2961702127649621E-3</c:v>
                </c:pt>
                <c:pt idx="1547">
                  <c:v>1.2703829787235055E-2</c:v>
                </c:pt>
                <c:pt idx="1548">
                  <c:v>5.7038297872350485E-3</c:v>
                </c:pt>
                <c:pt idx="1549">
                  <c:v>5.7038297872350485E-3</c:v>
                </c:pt>
                <c:pt idx="1550">
                  <c:v>-1.2961702127649577E-3</c:v>
                </c:pt>
                <c:pt idx="1551">
                  <c:v>-2.2961702127649586E-3</c:v>
                </c:pt>
                <c:pt idx="1552">
                  <c:v>7.0382978723504408E-4</c:v>
                </c:pt>
                <c:pt idx="1553">
                  <c:v>7.0382978723504408E-4</c:v>
                </c:pt>
                <c:pt idx="1554">
                  <c:v>6.7038297872350494E-3</c:v>
                </c:pt>
                <c:pt idx="1555">
                  <c:v>7.7038297872350503E-3</c:v>
                </c:pt>
                <c:pt idx="1556">
                  <c:v>1.703829787235045E-3</c:v>
                </c:pt>
                <c:pt idx="1557">
                  <c:v>-1.2961702127649577E-3</c:v>
                </c:pt>
                <c:pt idx="1558">
                  <c:v>5.7038297872350485E-3</c:v>
                </c:pt>
                <c:pt idx="1559">
                  <c:v>-2.9617021276495681E-4</c:v>
                </c:pt>
                <c:pt idx="1560">
                  <c:v>2.7038297872350459E-3</c:v>
                </c:pt>
                <c:pt idx="1561">
                  <c:v>-2.2961702127649586E-3</c:v>
                </c:pt>
                <c:pt idx="1562">
                  <c:v>-2.2961702127649586E-3</c:v>
                </c:pt>
                <c:pt idx="1563">
                  <c:v>-5.2961702127649612E-3</c:v>
                </c:pt>
                <c:pt idx="1564">
                  <c:v>-2.2961702127649586E-3</c:v>
                </c:pt>
                <c:pt idx="1565">
                  <c:v>-2.9617021276495681E-4</c:v>
                </c:pt>
                <c:pt idx="1566">
                  <c:v>-2.9617021276495681E-4</c:v>
                </c:pt>
                <c:pt idx="1567">
                  <c:v>4.7038297872350476E-3</c:v>
                </c:pt>
                <c:pt idx="1568">
                  <c:v>1.703829787235045E-3</c:v>
                </c:pt>
                <c:pt idx="1569">
                  <c:v>2.7038297872350459E-3</c:v>
                </c:pt>
                <c:pt idx="1570">
                  <c:v>-4.2961702127649604E-3</c:v>
                </c:pt>
                <c:pt idx="1571">
                  <c:v>-4.2961702127649604E-3</c:v>
                </c:pt>
                <c:pt idx="1572">
                  <c:v>2.7038297872350459E-3</c:v>
                </c:pt>
                <c:pt idx="1573">
                  <c:v>5.7038297872350485E-3</c:v>
                </c:pt>
                <c:pt idx="1574">
                  <c:v>2.7038297872350459E-3</c:v>
                </c:pt>
                <c:pt idx="1575">
                  <c:v>7.0382978723504408E-4</c:v>
                </c:pt>
                <c:pt idx="1576">
                  <c:v>3.7038297872350467E-3</c:v>
                </c:pt>
                <c:pt idx="1577">
                  <c:v>-7.296170212764963E-3</c:v>
                </c:pt>
                <c:pt idx="1578">
                  <c:v>5.7038297872350485E-3</c:v>
                </c:pt>
                <c:pt idx="1579">
                  <c:v>1.703829787235045E-3</c:v>
                </c:pt>
                <c:pt idx="1580">
                  <c:v>-2.9617021276495681E-4</c:v>
                </c:pt>
                <c:pt idx="1581">
                  <c:v>7.0382978723504408E-4</c:v>
                </c:pt>
                <c:pt idx="1582">
                  <c:v>-4.2961702127649604E-3</c:v>
                </c:pt>
                <c:pt idx="1583">
                  <c:v>-3.2961702127649595E-3</c:v>
                </c:pt>
                <c:pt idx="1584">
                  <c:v>-8.2961702127649639E-3</c:v>
                </c:pt>
                <c:pt idx="1585">
                  <c:v>-3.2961702127649595E-3</c:v>
                </c:pt>
                <c:pt idx="1586">
                  <c:v>7.0382978723504408E-4</c:v>
                </c:pt>
                <c:pt idx="1587">
                  <c:v>-7.296170212764963E-3</c:v>
                </c:pt>
                <c:pt idx="1588">
                  <c:v>4.7038297872350476E-3</c:v>
                </c:pt>
                <c:pt idx="1589">
                  <c:v>4.7038297872350476E-3</c:v>
                </c:pt>
                <c:pt idx="1590">
                  <c:v>-4.2961702127649604E-3</c:v>
                </c:pt>
                <c:pt idx="1591">
                  <c:v>2.7038297872350459E-3</c:v>
                </c:pt>
                <c:pt idx="1592">
                  <c:v>1.703829787235045E-3</c:v>
                </c:pt>
                <c:pt idx="1593">
                  <c:v>1.703829787235045E-3</c:v>
                </c:pt>
                <c:pt idx="1594">
                  <c:v>-1.2961702127649577E-3</c:v>
                </c:pt>
                <c:pt idx="1595">
                  <c:v>-1.2296170212764967E-2</c:v>
                </c:pt>
                <c:pt idx="1596">
                  <c:v>2.7038297872350459E-3</c:v>
                </c:pt>
                <c:pt idx="1597">
                  <c:v>1.703829787235045E-3</c:v>
                </c:pt>
                <c:pt idx="1598">
                  <c:v>6.7038297872350494E-3</c:v>
                </c:pt>
                <c:pt idx="1599">
                  <c:v>4.7038297872350476E-3</c:v>
                </c:pt>
                <c:pt idx="1600">
                  <c:v>5.7038297872350485E-3</c:v>
                </c:pt>
                <c:pt idx="1601">
                  <c:v>-5.2961702127649612E-3</c:v>
                </c:pt>
                <c:pt idx="1602">
                  <c:v>7.0382978723504408E-4</c:v>
                </c:pt>
                <c:pt idx="1603">
                  <c:v>-2.9617021276495681E-4</c:v>
                </c:pt>
                <c:pt idx="1604">
                  <c:v>1.703829787235045E-3</c:v>
                </c:pt>
                <c:pt idx="1605">
                  <c:v>-1.2961702127649577E-3</c:v>
                </c:pt>
                <c:pt idx="1606">
                  <c:v>4.7038297872350476E-3</c:v>
                </c:pt>
                <c:pt idx="1607">
                  <c:v>-1.2961702127649577E-3</c:v>
                </c:pt>
                <c:pt idx="1608">
                  <c:v>-5.2961702127649612E-3</c:v>
                </c:pt>
                <c:pt idx="1609">
                  <c:v>2.7038297872350459E-3</c:v>
                </c:pt>
                <c:pt idx="1610">
                  <c:v>2.7038297872350459E-3</c:v>
                </c:pt>
                <c:pt idx="1611">
                  <c:v>-2.2961702127649586E-3</c:v>
                </c:pt>
                <c:pt idx="1612">
                  <c:v>5.7038297872350485E-3</c:v>
                </c:pt>
                <c:pt idx="1613">
                  <c:v>7.0382978723504408E-4</c:v>
                </c:pt>
                <c:pt idx="1614">
                  <c:v>-2.9617021276495681E-4</c:v>
                </c:pt>
                <c:pt idx="1615">
                  <c:v>2.7038297872350459E-3</c:v>
                </c:pt>
                <c:pt idx="1616">
                  <c:v>5.7038297872350485E-3</c:v>
                </c:pt>
                <c:pt idx="1617">
                  <c:v>-7.296170212764963E-3</c:v>
                </c:pt>
                <c:pt idx="1618">
                  <c:v>-1.2961702127649577E-3</c:v>
                </c:pt>
                <c:pt idx="1619">
                  <c:v>4.7038297872350476E-3</c:v>
                </c:pt>
                <c:pt idx="1620">
                  <c:v>-1.0296170212764966E-2</c:v>
                </c:pt>
                <c:pt idx="1621">
                  <c:v>1.703829787235045E-3</c:v>
                </c:pt>
                <c:pt idx="1622">
                  <c:v>-7.296170212764963E-3</c:v>
                </c:pt>
                <c:pt idx="1623">
                  <c:v>-1.2961702127649577E-3</c:v>
                </c:pt>
                <c:pt idx="1624">
                  <c:v>7.7038297872350503E-3</c:v>
                </c:pt>
                <c:pt idx="1625">
                  <c:v>1.703829787235045E-3</c:v>
                </c:pt>
                <c:pt idx="1626">
                  <c:v>-1.2961702127649577E-3</c:v>
                </c:pt>
                <c:pt idx="1627">
                  <c:v>5.7038297872350485E-3</c:v>
                </c:pt>
                <c:pt idx="1628">
                  <c:v>-5.2961702127649612E-3</c:v>
                </c:pt>
                <c:pt idx="1629">
                  <c:v>-1.2961702127649577E-3</c:v>
                </c:pt>
                <c:pt idx="1630">
                  <c:v>1.703829787235045E-3</c:v>
                </c:pt>
                <c:pt idx="1631">
                  <c:v>-2.2961702127649586E-3</c:v>
                </c:pt>
                <c:pt idx="1632">
                  <c:v>-2.9617021276495681E-4</c:v>
                </c:pt>
                <c:pt idx="1633">
                  <c:v>-3.2961702127649595E-3</c:v>
                </c:pt>
                <c:pt idx="1634">
                  <c:v>1.703829787235045E-3</c:v>
                </c:pt>
                <c:pt idx="1635">
                  <c:v>2.7038297872350459E-3</c:v>
                </c:pt>
                <c:pt idx="1636">
                  <c:v>1.703829787235045E-3</c:v>
                </c:pt>
                <c:pt idx="1637">
                  <c:v>-2.9617021276495681E-4</c:v>
                </c:pt>
                <c:pt idx="1638">
                  <c:v>-6.2961702127649621E-3</c:v>
                </c:pt>
                <c:pt idx="1639">
                  <c:v>-1.2961702127649577E-3</c:v>
                </c:pt>
                <c:pt idx="1640">
                  <c:v>-2.2961702127649586E-3</c:v>
                </c:pt>
                <c:pt idx="1641">
                  <c:v>-3.2961702127649595E-3</c:v>
                </c:pt>
                <c:pt idx="1642">
                  <c:v>-4.2961702127649604E-3</c:v>
                </c:pt>
                <c:pt idx="1643">
                  <c:v>-3.2961702127649595E-3</c:v>
                </c:pt>
                <c:pt idx="1644">
                  <c:v>2.7038297872350459E-3</c:v>
                </c:pt>
                <c:pt idx="1645">
                  <c:v>-2.2961702127649586E-3</c:v>
                </c:pt>
                <c:pt idx="1646">
                  <c:v>-3.2961702127649595E-3</c:v>
                </c:pt>
                <c:pt idx="1647">
                  <c:v>-2.9617021276495681E-4</c:v>
                </c:pt>
                <c:pt idx="1648">
                  <c:v>-2.2961702127649586E-3</c:v>
                </c:pt>
                <c:pt idx="1649">
                  <c:v>-1.2961702127649577E-3</c:v>
                </c:pt>
                <c:pt idx="1650">
                  <c:v>-1.0296170212764966E-2</c:v>
                </c:pt>
                <c:pt idx="1651">
                  <c:v>-4.2961702127649604E-3</c:v>
                </c:pt>
                <c:pt idx="1652">
                  <c:v>-2.9617021276495681E-4</c:v>
                </c:pt>
                <c:pt idx="1653">
                  <c:v>-3.2961702127649595E-3</c:v>
                </c:pt>
                <c:pt idx="1654">
                  <c:v>-3.2961702127649595E-3</c:v>
                </c:pt>
                <c:pt idx="1655">
                  <c:v>-2.2961702127649586E-3</c:v>
                </c:pt>
                <c:pt idx="1656">
                  <c:v>-1.2961702127649577E-3</c:v>
                </c:pt>
                <c:pt idx="1657">
                  <c:v>-2.2961702127649586E-3</c:v>
                </c:pt>
                <c:pt idx="1658">
                  <c:v>3.7038297872350467E-3</c:v>
                </c:pt>
                <c:pt idx="1659">
                  <c:v>-4.2961702127649604E-3</c:v>
                </c:pt>
                <c:pt idx="1660">
                  <c:v>-1.2296170212764967E-2</c:v>
                </c:pt>
                <c:pt idx="1661">
                  <c:v>1.703829787235045E-3</c:v>
                </c:pt>
                <c:pt idx="1662">
                  <c:v>-2.2961702127649586E-3</c:v>
                </c:pt>
                <c:pt idx="1663">
                  <c:v>-4.2961702127649604E-3</c:v>
                </c:pt>
                <c:pt idx="1664">
                  <c:v>-6.2961702127649621E-3</c:v>
                </c:pt>
                <c:pt idx="1665">
                  <c:v>-6.2961702127649621E-3</c:v>
                </c:pt>
                <c:pt idx="1666">
                  <c:v>-7.296170212764963E-3</c:v>
                </c:pt>
                <c:pt idx="1667">
                  <c:v>-3.2961702127649595E-3</c:v>
                </c:pt>
                <c:pt idx="1668">
                  <c:v>3.7038297872350467E-3</c:v>
                </c:pt>
                <c:pt idx="1669">
                  <c:v>-1.2961702127649577E-3</c:v>
                </c:pt>
                <c:pt idx="1670">
                  <c:v>-3.2961702127649595E-3</c:v>
                </c:pt>
                <c:pt idx="1671">
                  <c:v>-1.2961702127649577E-3</c:v>
                </c:pt>
                <c:pt idx="1672">
                  <c:v>3.7038297872350467E-3</c:v>
                </c:pt>
                <c:pt idx="1673">
                  <c:v>1.703829787235045E-3</c:v>
                </c:pt>
                <c:pt idx="1674">
                  <c:v>7.0382978723504408E-4</c:v>
                </c:pt>
                <c:pt idx="1675">
                  <c:v>-1.2961702127649577E-3</c:v>
                </c:pt>
                <c:pt idx="1676">
                  <c:v>-4.2961702127649604E-3</c:v>
                </c:pt>
                <c:pt idx="1677">
                  <c:v>-4.2961702127649604E-3</c:v>
                </c:pt>
                <c:pt idx="1678">
                  <c:v>-4.2961702127649604E-3</c:v>
                </c:pt>
                <c:pt idx="1679">
                  <c:v>-3.2961702127649595E-3</c:v>
                </c:pt>
                <c:pt idx="1680">
                  <c:v>-1.2961702127649577E-3</c:v>
                </c:pt>
                <c:pt idx="1681">
                  <c:v>-5.2961702127649612E-3</c:v>
                </c:pt>
                <c:pt idx="1682">
                  <c:v>-3.2961702127649595E-3</c:v>
                </c:pt>
                <c:pt idx="1683">
                  <c:v>-1.2961702127649577E-3</c:v>
                </c:pt>
                <c:pt idx="1684">
                  <c:v>1.703829787235045E-3</c:v>
                </c:pt>
                <c:pt idx="1685">
                  <c:v>-4.2961702127649604E-3</c:v>
                </c:pt>
                <c:pt idx="1686">
                  <c:v>-2.2961702127649586E-3</c:v>
                </c:pt>
                <c:pt idx="1687">
                  <c:v>6.7038297872350494E-3</c:v>
                </c:pt>
                <c:pt idx="1688">
                  <c:v>-3.2961702127649595E-3</c:v>
                </c:pt>
                <c:pt idx="1689">
                  <c:v>-7.296170212764963E-3</c:v>
                </c:pt>
                <c:pt idx="1690">
                  <c:v>-7.296170212764963E-3</c:v>
                </c:pt>
                <c:pt idx="1691">
                  <c:v>-2.2961702127649586E-3</c:v>
                </c:pt>
                <c:pt idx="1692">
                  <c:v>1.703829787235045E-3</c:v>
                </c:pt>
                <c:pt idx="1693">
                  <c:v>-8.2961702127649639E-3</c:v>
                </c:pt>
                <c:pt idx="1694">
                  <c:v>4.7038297872350476E-3</c:v>
                </c:pt>
                <c:pt idx="1695">
                  <c:v>-2.2961702127649586E-3</c:v>
                </c:pt>
                <c:pt idx="1696">
                  <c:v>2.7038297872350459E-3</c:v>
                </c:pt>
                <c:pt idx="1697">
                  <c:v>-1.2961702127649577E-3</c:v>
                </c:pt>
                <c:pt idx="1698">
                  <c:v>7.0382978723504408E-4</c:v>
                </c:pt>
                <c:pt idx="1699">
                  <c:v>-3.2961702127649595E-3</c:v>
                </c:pt>
                <c:pt idx="1700">
                  <c:v>-2.9617021276495681E-4</c:v>
                </c:pt>
                <c:pt idx="1701">
                  <c:v>-2.2961702127649586E-3</c:v>
                </c:pt>
                <c:pt idx="1702">
                  <c:v>-2.9617021276495681E-4</c:v>
                </c:pt>
                <c:pt idx="1703">
                  <c:v>7.0382978723504408E-4</c:v>
                </c:pt>
                <c:pt idx="1704">
                  <c:v>5.7038297872350485E-3</c:v>
                </c:pt>
                <c:pt idx="1705">
                  <c:v>-4.2961702127649604E-3</c:v>
                </c:pt>
                <c:pt idx="1706">
                  <c:v>6.7038297872350494E-3</c:v>
                </c:pt>
                <c:pt idx="1707">
                  <c:v>7.0382978723504408E-4</c:v>
                </c:pt>
                <c:pt idx="1708">
                  <c:v>2.7038297872350459E-3</c:v>
                </c:pt>
                <c:pt idx="1709">
                  <c:v>5.7038297872350485E-3</c:v>
                </c:pt>
                <c:pt idx="1710">
                  <c:v>-1.2961702127649577E-3</c:v>
                </c:pt>
                <c:pt idx="1711">
                  <c:v>-2.9617021276495681E-4</c:v>
                </c:pt>
                <c:pt idx="1712">
                  <c:v>-5.2961702127649612E-3</c:v>
                </c:pt>
                <c:pt idx="1713">
                  <c:v>-2.2961702127649586E-3</c:v>
                </c:pt>
                <c:pt idx="1714">
                  <c:v>-4.2961702127649604E-3</c:v>
                </c:pt>
                <c:pt idx="1715">
                  <c:v>7.0382978723504408E-4</c:v>
                </c:pt>
                <c:pt idx="1716">
                  <c:v>-6.2961702127649621E-3</c:v>
                </c:pt>
                <c:pt idx="1717">
                  <c:v>-3.2961702127649595E-3</c:v>
                </c:pt>
                <c:pt idx="1718">
                  <c:v>1.703829787235045E-3</c:v>
                </c:pt>
                <c:pt idx="1719">
                  <c:v>-2.2961702127649586E-3</c:v>
                </c:pt>
                <c:pt idx="1720">
                  <c:v>7.0382978723504408E-4</c:v>
                </c:pt>
                <c:pt idx="1721">
                  <c:v>-2.9617021276495681E-4</c:v>
                </c:pt>
                <c:pt idx="1722">
                  <c:v>-2.9617021276495681E-4</c:v>
                </c:pt>
                <c:pt idx="1723">
                  <c:v>-7.296170212764963E-3</c:v>
                </c:pt>
                <c:pt idx="1724">
                  <c:v>-5.2961702127649612E-3</c:v>
                </c:pt>
                <c:pt idx="1725">
                  <c:v>6.7038297872350494E-3</c:v>
                </c:pt>
                <c:pt idx="1726">
                  <c:v>3.7038297872350467E-3</c:v>
                </c:pt>
                <c:pt idx="1727">
                  <c:v>3.7038297872350467E-3</c:v>
                </c:pt>
                <c:pt idx="1728">
                  <c:v>4.7038297872350476E-3</c:v>
                </c:pt>
                <c:pt idx="1729">
                  <c:v>-2.2961702127649586E-3</c:v>
                </c:pt>
                <c:pt idx="1730">
                  <c:v>6.7038297872350494E-3</c:v>
                </c:pt>
                <c:pt idx="1731">
                  <c:v>-3.2961702127649595E-3</c:v>
                </c:pt>
                <c:pt idx="1732">
                  <c:v>-7.296170212764963E-3</c:v>
                </c:pt>
                <c:pt idx="1733">
                  <c:v>-1.2961702127649577E-3</c:v>
                </c:pt>
                <c:pt idx="1734">
                  <c:v>-4.2961702127649604E-3</c:v>
                </c:pt>
                <c:pt idx="1735">
                  <c:v>-2.9617021276495681E-4</c:v>
                </c:pt>
                <c:pt idx="1736">
                  <c:v>-2.2961702127649586E-3</c:v>
                </c:pt>
                <c:pt idx="1737">
                  <c:v>-4.2961702127649604E-3</c:v>
                </c:pt>
                <c:pt idx="1738">
                  <c:v>-2.9617021276495681E-4</c:v>
                </c:pt>
                <c:pt idx="1739">
                  <c:v>-6.2961702127649621E-3</c:v>
                </c:pt>
                <c:pt idx="1740">
                  <c:v>-3.2961702127649595E-3</c:v>
                </c:pt>
                <c:pt idx="1741">
                  <c:v>7.0382978723504408E-4</c:v>
                </c:pt>
                <c:pt idx="1742">
                  <c:v>-3.2961702127649595E-3</c:v>
                </c:pt>
                <c:pt idx="1743">
                  <c:v>-1.2961702127649577E-3</c:v>
                </c:pt>
                <c:pt idx="1744">
                  <c:v>-2.2961702127649586E-3</c:v>
                </c:pt>
                <c:pt idx="1745">
                  <c:v>2.7038297872350459E-3</c:v>
                </c:pt>
                <c:pt idx="1746">
                  <c:v>1.703829787235045E-3</c:v>
                </c:pt>
                <c:pt idx="1747">
                  <c:v>-1.2961702127649577E-3</c:v>
                </c:pt>
                <c:pt idx="1748">
                  <c:v>-2.2961702127649586E-3</c:v>
                </c:pt>
                <c:pt idx="1749">
                  <c:v>-5.2961702127649612E-3</c:v>
                </c:pt>
                <c:pt idx="1750">
                  <c:v>-9.2961702127649648E-3</c:v>
                </c:pt>
                <c:pt idx="1751">
                  <c:v>-3.2961702127649595E-3</c:v>
                </c:pt>
                <c:pt idx="1752">
                  <c:v>-1.2961702127649577E-3</c:v>
                </c:pt>
                <c:pt idx="1753">
                  <c:v>3.7038297872350467E-3</c:v>
                </c:pt>
                <c:pt idx="1754">
                  <c:v>-2.2961702127649586E-3</c:v>
                </c:pt>
                <c:pt idx="1755">
                  <c:v>7.0382978723504408E-4</c:v>
                </c:pt>
                <c:pt idx="1756">
                  <c:v>1.703829787235045E-3</c:v>
                </c:pt>
                <c:pt idx="1757">
                  <c:v>2.7038297872350459E-3</c:v>
                </c:pt>
                <c:pt idx="1758">
                  <c:v>1.703829787235045E-3</c:v>
                </c:pt>
                <c:pt idx="1759">
                  <c:v>-3.2961702127649595E-3</c:v>
                </c:pt>
                <c:pt idx="1760">
                  <c:v>-2.2961702127649586E-3</c:v>
                </c:pt>
                <c:pt idx="1761">
                  <c:v>3.7038297872350467E-3</c:v>
                </c:pt>
                <c:pt idx="1762">
                  <c:v>1.703829787235045E-3</c:v>
                </c:pt>
                <c:pt idx="1763">
                  <c:v>1.703829787235045E-3</c:v>
                </c:pt>
                <c:pt idx="1764">
                  <c:v>-1.2961702127649577E-3</c:v>
                </c:pt>
                <c:pt idx="1765">
                  <c:v>3.7038297872350467E-3</c:v>
                </c:pt>
                <c:pt idx="1766">
                  <c:v>1.6703829787235003E-2</c:v>
                </c:pt>
                <c:pt idx="1767">
                  <c:v>-2.9617021276495681E-4</c:v>
                </c:pt>
                <c:pt idx="1768">
                  <c:v>-2.2961702127649586E-3</c:v>
                </c:pt>
                <c:pt idx="1769">
                  <c:v>-2.2961702127649586E-3</c:v>
                </c:pt>
                <c:pt idx="1770">
                  <c:v>-1.2961702127649577E-3</c:v>
                </c:pt>
                <c:pt idx="1771">
                  <c:v>-8.2961702127649639E-3</c:v>
                </c:pt>
                <c:pt idx="1772">
                  <c:v>1.703829787235045E-3</c:v>
                </c:pt>
                <c:pt idx="1773">
                  <c:v>-2.2961702127649586E-3</c:v>
                </c:pt>
                <c:pt idx="1774">
                  <c:v>-1.2961702127649577E-3</c:v>
                </c:pt>
                <c:pt idx="1775">
                  <c:v>8.7038297872350512E-3</c:v>
                </c:pt>
                <c:pt idx="1776">
                  <c:v>1.703829787235045E-3</c:v>
                </c:pt>
                <c:pt idx="1777">
                  <c:v>2.7038297872350459E-3</c:v>
                </c:pt>
                <c:pt idx="1778">
                  <c:v>-1.2961702127649577E-3</c:v>
                </c:pt>
                <c:pt idx="1779">
                  <c:v>-1.2961702127649577E-3</c:v>
                </c:pt>
                <c:pt idx="1780">
                  <c:v>-1.2961702127649577E-3</c:v>
                </c:pt>
                <c:pt idx="1781">
                  <c:v>-2.9617021276495681E-4</c:v>
                </c:pt>
                <c:pt idx="1782">
                  <c:v>-2.2961702127649586E-3</c:v>
                </c:pt>
                <c:pt idx="1783">
                  <c:v>-2.9617021276495681E-4</c:v>
                </c:pt>
                <c:pt idx="1784">
                  <c:v>4.7038297872350476E-3</c:v>
                </c:pt>
                <c:pt idx="1785">
                  <c:v>-2.9617021276495681E-4</c:v>
                </c:pt>
                <c:pt idx="1786">
                  <c:v>7.0382978723504408E-4</c:v>
                </c:pt>
                <c:pt idx="1787">
                  <c:v>-2.2961702127649586E-3</c:v>
                </c:pt>
                <c:pt idx="1788">
                  <c:v>-2.9617021276495681E-4</c:v>
                </c:pt>
                <c:pt idx="1789">
                  <c:v>-1.2961702127649577E-3</c:v>
                </c:pt>
                <c:pt idx="1790">
                  <c:v>7.0382978723504408E-4</c:v>
                </c:pt>
                <c:pt idx="1791">
                  <c:v>8.7038297872350512E-3</c:v>
                </c:pt>
                <c:pt idx="1792">
                  <c:v>-1.2961702127649577E-3</c:v>
                </c:pt>
                <c:pt idx="1793">
                  <c:v>-2.9617021276495681E-4</c:v>
                </c:pt>
                <c:pt idx="1794">
                  <c:v>2.7038297872350459E-3</c:v>
                </c:pt>
                <c:pt idx="1795">
                  <c:v>-4.2961702127649604E-3</c:v>
                </c:pt>
                <c:pt idx="1796">
                  <c:v>-2.9617021276495681E-4</c:v>
                </c:pt>
                <c:pt idx="1797">
                  <c:v>-1.2961702127649577E-3</c:v>
                </c:pt>
                <c:pt idx="1798">
                  <c:v>4.7038297872350476E-3</c:v>
                </c:pt>
                <c:pt idx="1799">
                  <c:v>-3.2961702127649595E-3</c:v>
                </c:pt>
                <c:pt idx="1800">
                  <c:v>-6.2961702127649621E-3</c:v>
                </c:pt>
                <c:pt idx="1801">
                  <c:v>-2.9617021276495681E-4</c:v>
                </c:pt>
                <c:pt idx="1802">
                  <c:v>7.7038297872350503E-3</c:v>
                </c:pt>
                <c:pt idx="1803">
                  <c:v>-2.9617021276495681E-4</c:v>
                </c:pt>
                <c:pt idx="1804">
                  <c:v>1.703829787235045E-3</c:v>
                </c:pt>
                <c:pt idx="1805">
                  <c:v>-2.9617021276495681E-4</c:v>
                </c:pt>
                <c:pt idx="1806">
                  <c:v>-9.2961702127649648E-3</c:v>
                </c:pt>
                <c:pt idx="1807">
                  <c:v>1.703829787235045E-3</c:v>
                </c:pt>
                <c:pt idx="1808">
                  <c:v>1.703829787235045E-3</c:v>
                </c:pt>
                <c:pt idx="1809">
                  <c:v>2.7038297872350459E-3</c:v>
                </c:pt>
                <c:pt idx="1810">
                  <c:v>-2.2961702127649586E-3</c:v>
                </c:pt>
                <c:pt idx="1811">
                  <c:v>-2.9617021276495681E-4</c:v>
                </c:pt>
                <c:pt idx="1812">
                  <c:v>7.0382978723504408E-4</c:v>
                </c:pt>
                <c:pt idx="1813">
                  <c:v>-2.9617021276495681E-4</c:v>
                </c:pt>
                <c:pt idx="1814">
                  <c:v>3.7038297872350467E-3</c:v>
                </c:pt>
                <c:pt idx="1815">
                  <c:v>4.7038297872350476E-3</c:v>
                </c:pt>
                <c:pt idx="1816">
                  <c:v>2.7038297872350459E-3</c:v>
                </c:pt>
                <c:pt idx="1817">
                  <c:v>2.7038297872350459E-3</c:v>
                </c:pt>
                <c:pt idx="1818">
                  <c:v>1.703829787235045E-3</c:v>
                </c:pt>
                <c:pt idx="1819">
                  <c:v>-2.9617021276495681E-4</c:v>
                </c:pt>
                <c:pt idx="1820">
                  <c:v>3.7038297872350467E-3</c:v>
                </c:pt>
                <c:pt idx="1821">
                  <c:v>-5.2961702127649612E-3</c:v>
                </c:pt>
                <c:pt idx="1822">
                  <c:v>7.0382978723504408E-4</c:v>
                </c:pt>
                <c:pt idx="1823">
                  <c:v>1.9703829787235005E-2</c:v>
                </c:pt>
                <c:pt idx="1824">
                  <c:v>2.7038297872350459E-3</c:v>
                </c:pt>
                <c:pt idx="1825">
                  <c:v>-6.2961702127649621E-3</c:v>
                </c:pt>
                <c:pt idx="1826">
                  <c:v>-1.2961702127649577E-3</c:v>
                </c:pt>
                <c:pt idx="1827">
                  <c:v>5.7038297872350485E-3</c:v>
                </c:pt>
                <c:pt idx="1828">
                  <c:v>-4.2961702127649604E-3</c:v>
                </c:pt>
                <c:pt idx="1829">
                  <c:v>-2.9617021276495681E-4</c:v>
                </c:pt>
                <c:pt idx="1830">
                  <c:v>2.7038297872350459E-3</c:v>
                </c:pt>
                <c:pt idx="1831">
                  <c:v>7.0382978723504408E-4</c:v>
                </c:pt>
                <c:pt idx="1832">
                  <c:v>3.7038297872350467E-3</c:v>
                </c:pt>
                <c:pt idx="1833">
                  <c:v>-2.9617021276495681E-4</c:v>
                </c:pt>
                <c:pt idx="1834">
                  <c:v>-1.2961702127649577E-3</c:v>
                </c:pt>
                <c:pt idx="1835">
                  <c:v>-2.9617021276495681E-4</c:v>
                </c:pt>
                <c:pt idx="1836">
                  <c:v>4.7038297872350476E-3</c:v>
                </c:pt>
                <c:pt idx="1837">
                  <c:v>1.0703829787235053E-2</c:v>
                </c:pt>
                <c:pt idx="1838">
                  <c:v>-2.2961702127649586E-3</c:v>
                </c:pt>
                <c:pt idx="1839">
                  <c:v>-2.9617021276495681E-4</c:v>
                </c:pt>
                <c:pt idx="1840">
                  <c:v>-1.2961702127649577E-3</c:v>
                </c:pt>
                <c:pt idx="1841">
                  <c:v>2.7038297872350459E-3</c:v>
                </c:pt>
                <c:pt idx="1842">
                  <c:v>-3.2961702127649595E-3</c:v>
                </c:pt>
                <c:pt idx="1843">
                  <c:v>-6.2961702127649621E-3</c:v>
                </c:pt>
                <c:pt idx="1844">
                  <c:v>7.0382978723504408E-4</c:v>
                </c:pt>
                <c:pt idx="1845">
                  <c:v>2.7038297872350459E-3</c:v>
                </c:pt>
                <c:pt idx="1846">
                  <c:v>7.0382978723504408E-4</c:v>
                </c:pt>
                <c:pt idx="1847">
                  <c:v>-2.9617021276495681E-4</c:v>
                </c:pt>
                <c:pt idx="1848">
                  <c:v>-3.2961702127649595E-3</c:v>
                </c:pt>
                <c:pt idx="1849">
                  <c:v>-1.2961702127649577E-3</c:v>
                </c:pt>
                <c:pt idx="1850">
                  <c:v>-1.2961702127649577E-3</c:v>
                </c:pt>
                <c:pt idx="1851">
                  <c:v>-3.2961702127649595E-3</c:v>
                </c:pt>
                <c:pt idx="1852">
                  <c:v>-5.2961702127649612E-3</c:v>
                </c:pt>
                <c:pt idx="1853">
                  <c:v>-3.2961702127649595E-3</c:v>
                </c:pt>
                <c:pt idx="1854">
                  <c:v>-1.2961702127649577E-3</c:v>
                </c:pt>
                <c:pt idx="1855">
                  <c:v>7.0382978723504408E-4</c:v>
                </c:pt>
                <c:pt idx="1856">
                  <c:v>7.0382978723504408E-4</c:v>
                </c:pt>
                <c:pt idx="1857">
                  <c:v>-5.2961702127649612E-3</c:v>
                </c:pt>
                <c:pt idx="1858">
                  <c:v>-8.2961702127649639E-3</c:v>
                </c:pt>
                <c:pt idx="1859">
                  <c:v>-1.2961702127649577E-3</c:v>
                </c:pt>
                <c:pt idx="1860">
                  <c:v>-2.9617021276495681E-4</c:v>
                </c:pt>
                <c:pt idx="1861">
                  <c:v>-4.2961702127649604E-3</c:v>
                </c:pt>
                <c:pt idx="1862">
                  <c:v>2.7038297872350459E-3</c:v>
                </c:pt>
                <c:pt idx="1863">
                  <c:v>7.0382978723504408E-4</c:v>
                </c:pt>
                <c:pt idx="1864">
                  <c:v>-4.2961702127649604E-3</c:v>
                </c:pt>
                <c:pt idx="1865">
                  <c:v>5.7038297872350485E-3</c:v>
                </c:pt>
                <c:pt idx="1866">
                  <c:v>-1.2961702127649577E-3</c:v>
                </c:pt>
                <c:pt idx="1867">
                  <c:v>1.703829787235045E-3</c:v>
                </c:pt>
                <c:pt idx="1868">
                  <c:v>7.7038297872350503E-3</c:v>
                </c:pt>
                <c:pt idx="1869">
                  <c:v>3.7038297872350467E-3</c:v>
                </c:pt>
                <c:pt idx="1870">
                  <c:v>-2.2961702127649586E-3</c:v>
                </c:pt>
                <c:pt idx="1871">
                  <c:v>7.0382978723504408E-4</c:v>
                </c:pt>
                <c:pt idx="1872">
                  <c:v>3.7038297872350467E-3</c:v>
                </c:pt>
                <c:pt idx="1873">
                  <c:v>-3.2961702127649595E-3</c:v>
                </c:pt>
                <c:pt idx="1874">
                  <c:v>-1.2961702127649577E-3</c:v>
                </c:pt>
                <c:pt idx="1875">
                  <c:v>-4.2961702127649604E-3</c:v>
                </c:pt>
                <c:pt idx="1876">
                  <c:v>-1.2961702127649577E-3</c:v>
                </c:pt>
                <c:pt idx="1877">
                  <c:v>7.0382978723504408E-4</c:v>
                </c:pt>
                <c:pt idx="1878">
                  <c:v>-2.9617021276495681E-4</c:v>
                </c:pt>
                <c:pt idx="1879">
                  <c:v>-7.296170212764963E-3</c:v>
                </c:pt>
                <c:pt idx="1880">
                  <c:v>1.1703829787235054E-2</c:v>
                </c:pt>
                <c:pt idx="1881">
                  <c:v>7.0382978723504408E-4</c:v>
                </c:pt>
                <c:pt idx="1882">
                  <c:v>7.0382978723504408E-4</c:v>
                </c:pt>
                <c:pt idx="1883">
                  <c:v>-3.2961702127649595E-3</c:v>
                </c:pt>
                <c:pt idx="1884">
                  <c:v>-6.2961702127649621E-3</c:v>
                </c:pt>
                <c:pt idx="1885">
                  <c:v>-4.2961702127649604E-3</c:v>
                </c:pt>
                <c:pt idx="1886">
                  <c:v>-2.9617021276495681E-4</c:v>
                </c:pt>
                <c:pt idx="1887">
                  <c:v>-3.2961702127649595E-3</c:v>
                </c:pt>
                <c:pt idx="1888">
                  <c:v>-3.2961702127649595E-3</c:v>
                </c:pt>
                <c:pt idx="1889">
                  <c:v>-4.2961702127649604E-3</c:v>
                </c:pt>
                <c:pt idx="1890">
                  <c:v>-4.2961702127649604E-3</c:v>
                </c:pt>
                <c:pt idx="1891">
                  <c:v>-1.2961702127649577E-3</c:v>
                </c:pt>
                <c:pt idx="1892">
                  <c:v>-2.2961702127649586E-3</c:v>
                </c:pt>
                <c:pt idx="1893">
                  <c:v>-2.9617021276495681E-4</c:v>
                </c:pt>
                <c:pt idx="1894">
                  <c:v>-8.2961702127649639E-3</c:v>
                </c:pt>
                <c:pt idx="1895">
                  <c:v>-3.2961702127649595E-3</c:v>
                </c:pt>
                <c:pt idx="1896">
                  <c:v>7.0382978723504408E-4</c:v>
                </c:pt>
                <c:pt idx="1897">
                  <c:v>-7.296170212764963E-3</c:v>
                </c:pt>
                <c:pt idx="1898">
                  <c:v>1.703829787235045E-3</c:v>
                </c:pt>
                <c:pt idx="1899">
                  <c:v>9.7038297872350521E-3</c:v>
                </c:pt>
                <c:pt idx="1900">
                  <c:v>-3.2961702127649595E-3</c:v>
                </c:pt>
                <c:pt idx="1901">
                  <c:v>-2.2961702127649586E-3</c:v>
                </c:pt>
                <c:pt idx="1902">
                  <c:v>3.7038297872350467E-3</c:v>
                </c:pt>
                <c:pt idx="1903">
                  <c:v>1.703829787235045E-3</c:v>
                </c:pt>
                <c:pt idx="1904">
                  <c:v>3.7038297872350467E-3</c:v>
                </c:pt>
                <c:pt idx="1905">
                  <c:v>-2.2961702127649586E-3</c:v>
                </c:pt>
                <c:pt idx="1906">
                  <c:v>-3.2961702127649595E-3</c:v>
                </c:pt>
                <c:pt idx="1907">
                  <c:v>-4.2961702127649604E-3</c:v>
                </c:pt>
                <c:pt idx="1908">
                  <c:v>-3.2961702127649595E-3</c:v>
                </c:pt>
                <c:pt idx="1909">
                  <c:v>-8.2961702127649639E-3</c:v>
                </c:pt>
                <c:pt idx="1910">
                  <c:v>-1.2961702127649577E-3</c:v>
                </c:pt>
                <c:pt idx="1911">
                  <c:v>5.7038297872350485E-3</c:v>
                </c:pt>
                <c:pt idx="1912">
                  <c:v>-1.1296170212764967E-2</c:v>
                </c:pt>
                <c:pt idx="1913">
                  <c:v>-2.9617021276495681E-4</c:v>
                </c:pt>
                <c:pt idx="1914">
                  <c:v>-3.2961702127649595E-3</c:v>
                </c:pt>
                <c:pt idx="1915">
                  <c:v>-9.2961702127649648E-3</c:v>
                </c:pt>
                <c:pt idx="1916">
                  <c:v>-4.2961702127649604E-3</c:v>
                </c:pt>
                <c:pt idx="1917">
                  <c:v>-1.0296170212764966E-2</c:v>
                </c:pt>
                <c:pt idx="1918">
                  <c:v>-2.2961702127649586E-3</c:v>
                </c:pt>
                <c:pt idx="1919">
                  <c:v>-2.2961702127649586E-3</c:v>
                </c:pt>
                <c:pt idx="1920">
                  <c:v>-3.2961702127649595E-3</c:v>
                </c:pt>
                <c:pt idx="1921">
                  <c:v>-2.9617021276495681E-4</c:v>
                </c:pt>
                <c:pt idx="1922">
                  <c:v>3.7038297872350467E-3</c:v>
                </c:pt>
                <c:pt idx="1923">
                  <c:v>-2.9617021276495681E-4</c:v>
                </c:pt>
                <c:pt idx="1924">
                  <c:v>4.7038297872350476E-3</c:v>
                </c:pt>
                <c:pt idx="1925">
                  <c:v>2.7038297872350459E-3</c:v>
                </c:pt>
                <c:pt idx="1926">
                  <c:v>1.703829787235045E-3</c:v>
                </c:pt>
                <c:pt idx="1927">
                  <c:v>-2.9617021276495681E-4</c:v>
                </c:pt>
                <c:pt idx="1928">
                  <c:v>6.7038297872350494E-3</c:v>
                </c:pt>
                <c:pt idx="1929">
                  <c:v>1.703829787235045E-3</c:v>
                </c:pt>
                <c:pt idx="1930">
                  <c:v>-1.2961702127649577E-3</c:v>
                </c:pt>
                <c:pt idx="1931">
                  <c:v>2.7038297872350459E-3</c:v>
                </c:pt>
                <c:pt idx="1932">
                  <c:v>7.0382978723504408E-4</c:v>
                </c:pt>
                <c:pt idx="1933">
                  <c:v>-4.2961702127649604E-3</c:v>
                </c:pt>
                <c:pt idx="1934">
                  <c:v>1.703829787235045E-3</c:v>
                </c:pt>
                <c:pt idx="1935">
                  <c:v>2.7038297872350459E-3</c:v>
                </c:pt>
                <c:pt idx="1936">
                  <c:v>3.7038297872350467E-3</c:v>
                </c:pt>
                <c:pt idx="1937">
                  <c:v>-3.2961702127649595E-3</c:v>
                </c:pt>
                <c:pt idx="1938">
                  <c:v>6.7038297872350494E-3</c:v>
                </c:pt>
                <c:pt idx="1939">
                  <c:v>-1.2961702127649577E-3</c:v>
                </c:pt>
                <c:pt idx="1940">
                  <c:v>5.7038297872350485E-3</c:v>
                </c:pt>
                <c:pt idx="1941">
                  <c:v>3.7038297872350467E-3</c:v>
                </c:pt>
                <c:pt idx="1942">
                  <c:v>-2.2961702127649586E-3</c:v>
                </c:pt>
                <c:pt idx="1943">
                  <c:v>-1.2961702127649577E-3</c:v>
                </c:pt>
                <c:pt idx="1944">
                  <c:v>-2.2961702127649586E-3</c:v>
                </c:pt>
                <c:pt idx="1945">
                  <c:v>-6.2961702127649621E-3</c:v>
                </c:pt>
                <c:pt idx="1946">
                  <c:v>-6.2961702127649621E-3</c:v>
                </c:pt>
                <c:pt idx="1947">
                  <c:v>-7.296170212764963E-3</c:v>
                </c:pt>
                <c:pt idx="1948">
                  <c:v>7.0382978723504408E-4</c:v>
                </c:pt>
                <c:pt idx="1949">
                  <c:v>-1.2961702127649577E-3</c:v>
                </c:pt>
                <c:pt idx="1950">
                  <c:v>7.0382978723504408E-4</c:v>
                </c:pt>
                <c:pt idx="1951">
                  <c:v>-4.2961702127649604E-3</c:v>
                </c:pt>
                <c:pt idx="1952">
                  <c:v>-2.2961702127649586E-3</c:v>
                </c:pt>
                <c:pt idx="1953">
                  <c:v>7.0382978723504408E-4</c:v>
                </c:pt>
                <c:pt idx="1954">
                  <c:v>7.0382978723504408E-4</c:v>
                </c:pt>
                <c:pt idx="1955">
                  <c:v>-3.2961702127649595E-3</c:v>
                </c:pt>
                <c:pt idx="1956">
                  <c:v>-1.2961702127649577E-3</c:v>
                </c:pt>
                <c:pt idx="1957">
                  <c:v>2.7038297872350459E-3</c:v>
                </c:pt>
                <c:pt idx="1958">
                  <c:v>-2.2961702127649586E-3</c:v>
                </c:pt>
                <c:pt idx="1959">
                  <c:v>-7.296170212764963E-3</c:v>
                </c:pt>
                <c:pt idx="1960">
                  <c:v>-7.296170212764963E-3</c:v>
                </c:pt>
                <c:pt idx="1961">
                  <c:v>-2.2961702127649586E-3</c:v>
                </c:pt>
                <c:pt idx="1962">
                  <c:v>-3.2961702127649595E-3</c:v>
                </c:pt>
                <c:pt idx="1963">
                  <c:v>-2.9617021276495681E-4</c:v>
                </c:pt>
                <c:pt idx="1964">
                  <c:v>-5.2961702127649612E-3</c:v>
                </c:pt>
                <c:pt idx="1965">
                  <c:v>-5.2961702127649612E-3</c:v>
                </c:pt>
                <c:pt idx="1966">
                  <c:v>-8.2961702127649639E-3</c:v>
                </c:pt>
                <c:pt idx="1967">
                  <c:v>-6.2961702127649621E-3</c:v>
                </c:pt>
                <c:pt idx="1968">
                  <c:v>6.7038297872350494E-3</c:v>
                </c:pt>
                <c:pt idx="1969">
                  <c:v>-5.2961702127649612E-3</c:v>
                </c:pt>
                <c:pt idx="1970">
                  <c:v>7.0382978723504408E-4</c:v>
                </c:pt>
                <c:pt idx="1971">
                  <c:v>2.7038297872350459E-3</c:v>
                </c:pt>
                <c:pt idx="1972">
                  <c:v>-1.2961702127649577E-3</c:v>
                </c:pt>
                <c:pt idx="1973">
                  <c:v>2.7038297872350459E-3</c:v>
                </c:pt>
                <c:pt idx="1974">
                  <c:v>3.7038297872350467E-3</c:v>
                </c:pt>
                <c:pt idx="1975">
                  <c:v>-2.9617021276495681E-4</c:v>
                </c:pt>
                <c:pt idx="1976">
                  <c:v>-2.9617021276495681E-4</c:v>
                </c:pt>
                <c:pt idx="1977">
                  <c:v>1.703829787235045E-3</c:v>
                </c:pt>
                <c:pt idx="1978">
                  <c:v>-4.2961702127649604E-3</c:v>
                </c:pt>
                <c:pt idx="1979">
                  <c:v>6.7038297872350494E-3</c:v>
                </c:pt>
                <c:pt idx="1980">
                  <c:v>2.7038297872350459E-3</c:v>
                </c:pt>
                <c:pt idx="1981">
                  <c:v>8.7038297872350512E-3</c:v>
                </c:pt>
                <c:pt idx="1982">
                  <c:v>-1.2961702127649577E-3</c:v>
                </c:pt>
                <c:pt idx="1983">
                  <c:v>2.7038297872350459E-3</c:v>
                </c:pt>
                <c:pt idx="1984">
                  <c:v>1.703829787235045E-3</c:v>
                </c:pt>
                <c:pt idx="1985">
                  <c:v>7.7038297872350503E-3</c:v>
                </c:pt>
                <c:pt idx="1986">
                  <c:v>7.0382978723504408E-4</c:v>
                </c:pt>
                <c:pt idx="1987">
                  <c:v>6.7038297872350494E-3</c:v>
                </c:pt>
                <c:pt idx="1988">
                  <c:v>1.703829787235045E-3</c:v>
                </c:pt>
                <c:pt idx="1989">
                  <c:v>-3.2961702127649595E-3</c:v>
                </c:pt>
                <c:pt idx="1990">
                  <c:v>3.7038297872350467E-3</c:v>
                </c:pt>
                <c:pt idx="1991">
                  <c:v>3.7038297872350467E-3</c:v>
                </c:pt>
                <c:pt idx="1992">
                  <c:v>7.0382978723504408E-4</c:v>
                </c:pt>
                <c:pt idx="1993">
                  <c:v>-1.2961702127649577E-3</c:v>
                </c:pt>
                <c:pt idx="1994">
                  <c:v>5.7038297872350485E-3</c:v>
                </c:pt>
                <c:pt idx="1995">
                  <c:v>1.703829787235045E-3</c:v>
                </c:pt>
                <c:pt idx="1996">
                  <c:v>7.0382978723504408E-4</c:v>
                </c:pt>
                <c:pt idx="1997">
                  <c:v>7.0382978723504408E-4</c:v>
                </c:pt>
                <c:pt idx="1998">
                  <c:v>-9.2961702127649648E-3</c:v>
                </c:pt>
                <c:pt idx="1999">
                  <c:v>-9.2961702127649648E-3</c:v>
                </c:pt>
                <c:pt idx="2000">
                  <c:v>5.7038297872350485E-3</c:v>
                </c:pt>
                <c:pt idx="2001">
                  <c:v>7.0382978723504408E-4</c:v>
                </c:pt>
                <c:pt idx="2002">
                  <c:v>7.0382978723504408E-4</c:v>
                </c:pt>
                <c:pt idx="2003">
                  <c:v>-2.2961702127649586E-3</c:v>
                </c:pt>
                <c:pt idx="2004">
                  <c:v>-3.2961702127649595E-3</c:v>
                </c:pt>
                <c:pt idx="2005">
                  <c:v>4.7038297872350476E-3</c:v>
                </c:pt>
                <c:pt idx="2006">
                  <c:v>-2.9617021276495681E-4</c:v>
                </c:pt>
                <c:pt idx="2007">
                  <c:v>5.7038297872350485E-3</c:v>
                </c:pt>
                <c:pt idx="2008">
                  <c:v>-1.2296170212764967E-2</c:v>
                </c:pt>
                <c:pt idx="2009">
                  <c:v>3.7038297872350467E-3</c:v>
                </c:pt>
                <c:pt idx="2010">
                  <c:v>7.0382978723504408E-4</c:v>
                </c:pt>
                <c:pt idx="2011">
                  <c:v>-1.2296170212764967E-2</c:v>
                </c:pt>
                <c:pt idx="2012">
                  <c:v>2.7038297872350459E-3</c:v>
                </c:pt>
                <c:pt idx="2013">
                  <c:v>7.0382978723504408E-4</c:v>
                </c:pt>
                <c:pt idx="2014">
                  <c:v>7.0382978723504408E-4</c:v>
                </c:pt>
                <c:pt idx="2015">
                  <c:v>7.0382978723504408E-4</c:v>
                </c:pt>
                <c:pt idx="2016">
                  <c:v>7.0382978723504408E-4</c:v>
                </c:pt>
                <c:pt idx="2017">
                  <c:v>-2.9617021276495681E-4</c:v>
                </c:pt>
                <c:pt idx="2018">
                  <c:v>4.7038297872350476E-3</c:v>
                </c:pt>
                <c:pt idx="2019">
                  <c:v>-3.2961702127649595E-3</c:v>
                </c:pt>
                <c:pt idx="2020">
                  <c:v>-2.9617021276495681E-4</c:v>
                </c:pt>
                <c:pt idx="2021">
                  <c:v>5.7038297872350485E-3</c:v>
                </c:pt>
                <c:pt idx="2022">
                  <c:v>-2.2961702127649586E-3</c:v>
                </c:pt>
                <c:pt idx="2023">
                  <c:v>6.7038297872350494E-3</c:v>
                </c:pt>
                <c:pt idx="2024">
                  <c:v>7.0382978723504408E-4</c:v>
                </c:pt>
                <c:pt idx="2025">
                  <c:v>3.7038297872350467E-3</c:v>
                </c:pt>
                <c:pt idx="2026">
                  <c:v>-4.2961702127649604E-3</c:v>
                </c:pt>
                <c:pt idx="2027">
                  <c:v>-2.9617021276495681E-4</c:v>
                </c:pt>
                <c:pt idx="2028">
                  <c:v>6.7038297872350494E-3</c:v>
                </c:pt>
                <c:pt idx="2029">
                  <c:v>-6.2961702127649621E-3</c:v>
                </c:pt>
                <c:pt idx="2030">
                  <c:v>-4.2961702127649604E-3</c:v>
                </c:pt>
                <c:pt idx="2031">
                  <c:v>-6.2961702127649621E-3</c:v>
                </c:pt>
                <c:pt idx="2032">
                  <c:v>-2.2961702127649586E-3</c:v>
                </c:pt>
                <c:pt idx="2033">
                  <c:v>2.7038297872350459E-3</c:v>
                </c:pt>
                <c:pt idx="2034">
                  <c:v>-2.2961702127649586E-3</c:v>
                </c:pt>
                <c:pt idx="2035">
                  <c:v>-8.2961702127649639E-3</c:v>
                </c:pt>
                <c:pt idx="2036">
                  <c:v>7.0382978723504408E-4</c:v>
                </c:pt>
                <c:pt idx="2037">
                  <c:v>4.7038297872350476E-3</c:v>
                </c:pt>
                <c:pt idx="2038">
                  <c:v>7.0382978723504408E-4</c:v>
                </c:pt>
                <c:pt idx="2039">
                  <c:v>-2.9617021276495681E-4</c:v>
                </c:pt>
                <c:pt idx="2040">
                  <c:v>-2.9617021276495681E-4</c:v>
                </c:pt>
                <c:pt idx="2041">
                  <c:v>-7.296170212764963E-3</c:v>
                </c:pt>
                <c:pt idx="2042">
                  <c:v>7.0382978723504408E-4</c:v>
                </c:pt>
                <c:pt idx="2043">
                  <c:v>2.7038297872350459E-3</c:v>
                </c:pt>
                <c:pt idx="2044">
                  <c:v>2.7038297872350459E-3</c:v>
                </c:pt>
                <c:pt idx="2045">
                  <c:v>-1.2961702127649577E-3</c:v>
                </c:pt>
                <c:pt idx="2046">
                  <c:v>-2.2961702127649586E-3</c:v>
                </c:pt>
                <c:pt idx="2047">
                  <c:v>-4.2961702127649604E-3</c:v>
                </c:pt>
                <c:pt idx="2048">
                  <c:v>6.7038297872350494E-3</c:v>
                </c:pt>
                <c:pt idx="2049">
                  <c:v>4.7038297872350476E-3</c:v>
                </c:pt>
                <c:pt idx="2050">
                  <c:v>1.703829787235045E-3</c:v>
                </c:pt>
                <c:pt idx="2051">
                  <c:v>-2.9617021276495681E-4</c:v>
                </c:pt>
                <c:pt idx="2052">
                  <c:v>-1.2961702127649577E-3</c:v>
                </c:pt>
                <c:pt idx="2053">
                  <c:v>7.0382978723504408E-4</c:v>
                </c:pt>
                <c:pt idx="2054">
                  <c:v>2.7038297872350459E-3</c:v>
                </c:pt>
                <c:pt idx="2055">
                  <c:v>-2.9617021276495681E-4</c:v>
                </c:pt>
                <c:pt idx="2056">
                  <c:v>7.0382978723504408E-4</c:v>
                </c:pt>
                <c:pt idx="2057">
                  <c:v>-4.2961702127649604E-3</c:v>
                </c:pt>
                <c:pt idx="2058">
                  <c:v>3.7038297872350467E-3</c:v>
                </c:pt>
                <c:pt idx="2059">
                  <c:v>-3.2961702127649595E-3</c:v>
                </c:pt>
                <c:pt idx="2060">
                  <c:v>2.7038297872350459E-3</c:v>
                </c:pt>
                <c:pt idx="2061">
                  <c:v>8.7038297872350512E-3</c:v>
                </c:pt>
                <c:pt idx="2062">
                  <c:v>-3.2961702127649595E-3</c:v>
                </c:pt>
                <c:pt idx="2063">
                  <c:v>-5.2961702127649612E-3</c:v>
                </c:pt>
                <c:pt idx="2064">
                  <c:v>-6.2961702127649621E-3</c:v>
                </c:pt>
                <c:pt idx="2065">
                  <c:v>1.703829787235045E-3</c:v>
                </c:pt>
                <c:pt idx="2066">
                  <c:v>-2.9617021276495681E-4</c:v>
                </c:pt>
                <c:pt idx="2067">
                  <c:v>-4.2961702127649604E-3</c:v>
                </c:pt>
                <c:pt idx="2068">
                  <c:v>-3.2961702127649595E-3</c:v>
                </c:pt>
                <c:pt idx="2069">
                  <c:v>-1.3296170212764968E-2</c:v>
                </c:pt>
                <c:pt idx="2070">
                  <c:v>-1.2961702127649577E-3</c:v>
                </c:pt>
                <c:pt idx="2071">
                  <c:v>7.0382978723504408E-4</c:v>
                </c:pt>
                <c:pt idx="2072">
                  <c:v>-2.9617021276495681E-4</c:v>
                </c:pt>
                <c:pt idx="2073">
                  <c:v>3.7038297872350467E-3</c:v>
                </c:pt>
                <c:pt idx="2074">
                  <c:v>3.7038297872350467E-3</c:v>
                </c:pt>
                <c:pt idx="2075">
                  <c:v>1.703829787235045E-3</c:v>
                </c:pt>
                <c:pt idx="2076">
                  <c:v>7.0382978723504408E-4</c:v>
                </c:pt>
                <c:pt idx="2077">
                  <c:v>2.7038297872350459E-3</c:v>
                </c:pt>
                <c:pt idx="2078">
                  <c:v>2.7038297872350459E-3</c:v>
                </c:pt>
                <c:pt idx="2079">
                  <c:v>-3.2961702127649595E-3</c:v>
                </c:pt>
                <c:pt idx="2080">
                  <c:v>3.7038297872350467E-3</c:v>
                </c:pt>
                <c:pt idx="2081">
                  <c:v>5.7038297872350485E-3</c:v>
                </c:pt>
                <c:pt idx="2082">
                  <c:v>7.0382978723504408E-4</c:v>
                </c:pt>
                <c:pt idx="2083">
                  <c:v>7.0382978723504408E-4</c:v>
                </c:pt>
                <c:pt idx="2084">
                  <c:v>1.703829787235045E-3</c:v>
                </c:pt>
                <c:pt idx="2085">
                  <c:v>4.7038297872350476E-3</c:v>
                </c:pt>
                <c:pt idx="2086">
                  <c:v>4.7038297872350476E-3</c:v>
                </c:pt>
                <c:pt idx="2087">
                  <c:v>2.7038297872350459E-3</c:v>
                </c:pt>
                <c:pt idx="2088">
                  <c:v>-2.9617021276495681E-4</c:v>
                </c:pt>
                <c:pt idx="2089">
                  <c:v>6.7038297872350494E-3</c:v>
                </c:pt>
                <c:pt idx="2090">
                  <c:v>6.7038297872350494E-3</c:v>
                </c:pt>
                <c:pt idx="2091">
                  <c:v>-3.2961702127649595E-3</c:v>
                </c:pt>
                <c:pt idx="2092">
                  <c:v>1.703829787235045E-3</c:v>
                </c:pt>
                <c:pt idx="2093">
                  <c:v>3.7038297872350467E-3</c:v>
                </c:pt>
                <c:pt idx="2094">
                  <c:v>1.0703829787235053E-2</c:v>
                </c:pt>
                <c:pt idx="2095">
                  <c:v>2.7038297872350459E-3</c:v>
                </c:pt>
                <c:pt idx="2096">
                  <c:v>2.7038297872350459E-3</c:v>
                </c:pt>
                <c:pt idx="2097">
                  <c:v>1.703829787235045E-3</c:v>
                </c:pt>
                <c:pt idx="2098">
                  <c:v>7.0382978723504408E-4</c:v>
                </c:pt>
                <c:pt idx="2099">
                  <c:v>-4.2961702127649604E-3</c:v>
                </c:pt>
                <c:pt idx="2100">
                  <c:v>-2.2961702127649586E-3</c:v>
                </c:pt>
                <c:pt idx="2101">
                  <c:v>7.0382978723504408E-4</c:v>
                </c:pt>
                <c:pt idx="2102">
                  <c:v>-2.9617021276495681E-4</c:v>
                </c:pt>
                <c:pt idx="2103">
                  <c:v>4.7038297872350476E-3</c:v>
                </c:pt>
                <c:pt idx="2104">
                  <c:v>-5.2961702127649612E-3</c:v>
                </c:pt>
                <c:pt idx="2105">
                  <c:v>-5.2961702127649612E-3</c:v>
                </c:pt>
                <c:pt idx="2106">
                  <c:v>-2.2961702127649586E-3</c:v>
                </c:pt>
                <c:pt idx="2107">
                  <c:v>2.7038297872350459E-3</c:v>
                </c:pt>
                <c:pt idx="2108">
                  <c:v>7.0382978723504408E-4</c:v>
                </c:pt>
                <c:pt idx="2109">
                  <c:v>-5.2961702127649612E-3</c:v>
                </c:pt>
                <c:pt idx="2110">
                  <c:v>2.7038297872350459E-3</c:v>
                </c:pt>
                <c:pt idx="2111">
                  <c:v>2.7038297872350459E-3</c:v>
                </c:pt>
                <c:pt idx="2112">
                  <c:v>-1.0296170212764966E-2</c:v>
                </c:pt>
                <c:pt idx="2113">
                  <c:v>-1.6296170212764971E-2</c:v>
                </c:pt>
                <c:pt idx="2114">
                  <c:v>-2.2961702127649586E-3</c:v>
                </c:pt>
                <c:pt idx="2115">
                  <c:v>-2.9617021276495681E-4</c:v>
                </c:pt>
                <c:pt idx="2116">
                  <c:v>7.0382978723504408E-4</c:v>
                </c:pt>
                <c:pt idx="2117">
                  <c:v>-2.9617021276495681E-4</c:v>
                </c:pt>
                <c:pt idx="2118">
                  <c:v>-3.2961702127649595E-3</c:v>
                </c:pt>
                <c:pt idx="2119">
                  <c:v>-2.9617021276495681E-4</c:v>
                </c:pt>
                <c:pt idx="2120">
                  <c:v>5.7038297872350485E-3</c:v>
                </c:pt>
                <c:pt idx="2121">
                  <c:v>7.0382978723504408E-4</c:v>
                </c:pt>
                <c:pt idx="2122">
                  <c:v>6.7038297872350494E-3</c:v>
                </c:pt>
                <c:pt idx="2123">
                  <c:v>-2.9617021276495681E-4</c:v>
                </c:pt>
                <c:pt idx="2124">
                  <c:v>-6.2961702127649621E-3</c:v>
                </c:pt>
                <c:pt idx="2125">
                  <c:v>3.7038297872350467E-3</c:v>
                </c:pt>
                <c:pt idx="2126">
                  <c:v>-1.0296170212764966E-2</c:v>
                </c:pt>
                <c:pt idx="2127">
                  <c:v>-8.2961702127649639E-3</c:v>
                </c:pt>
                <c:pt idx="2128">
                  <c:v>2.7038297872350459E-3</c:v>
                </c:pt>
                <c:pt idx="2129">
                  <c:v>-2.9617021276495681E-4</c:v>
                </c:pt>
                <c:pt idx="2130">
                  <c:v>-3.2961702127649595E-3</c:v>
                </c:pt>
                <c:pt idx="2131">
                  <c:v>-2.2961702127649586E-3</c:v>
                </c:pt>
                <c:pt idx="2132">
                  <c:v>1.703829787235045E-3</c:v>
                </c:pt>
                <c:pt idx="2133">
                  <c:v>3.7038297872350467E-3</c:v>
                </c:pt>
                <c:pt idx="2134">
                  <c:v>1.703829787235045E-3</c:v>
                </c:pt>
                <c:pt idx="2135">
                  <c:v>2.7038297872350459E-3</c:v>
                </c:pt>
                <c:pt idx="2136">
                  <c:v>-5.2961702127649612E-3</c:v>
                </c:pt>
                <c:pt idx="2137">
                  <c:v>-2.2961702127649586E-3</c:v>
                </c:pt>
                <c:pt idx="2138">
                  <c:v>-1.2961702127649577E-3</c:v>
                </c:pt>
                <c:pt idx="2139">
                  <c:v>4.7038297872350476E-3</c:v>
                </c:pt>
                <c:pt idx="2140">
                  <c:v>-1.2961702127649577E-3</c:v>
                </c:pt>
                <c:pt idx="2141">
                  <c:v>-6.2961702127649621E-3</c:v>
                </c:pt>
                <c:pt idx="2142">
                  <c:v>-2.2961702127649586E-3</c:v>
                </c:pt>
                <c:pt idx="2143">
                  <c:v>-2.9617021276495681E-4</c:v>
                </c:pt>
                <c:pt idx="2144">
                  <c:v>-2.2961702127649586E-3</c:v>
                </c:pt>
                <c:pt idx="2145">
                  <c:v>-3.2961702127649595E-3</c:v>
                </c:pt>
                <c:pt idx="2146">
                  <c:v>-3.2961702127649595E-3</c:v>
                </c:pt>
                <c:pt idx="2147">
                  <c:v>-7.296170212764963E-3</c:v>
                </c:pt>
                <c:pt idx="2148">
                  <c:v>-7.296170212764963E-3</c:v>
                </c:pt>
                <c:pt idx="2149">
                  <c:v>7.0382978723504408E-4</c:v>
                </c:pt>
                <c:pt idx="2150">
                  <c:v>-6.2961702127649621E-3</c:v>
                </c:pt>
                <c:pt idx="2151">
                  <c:v>-2.9617021276495681E-4</c:v>
                </c:pt>
                <c:pt idx="2152">
                  <c:v>2.7038297872350459E-3</c:v>
                </c:pt>
                <c:pt idx="2153">
                  <c:v>1.703829787235045E-3</c:v>
                </c:pt>
                <c:pt idx="2154">
                  <c:v>6.7038297872350494E-3</c:v>
                </c:pt>
                <c:pt idx="2155">
                  <c:v>-3.2961702127649595E-3</c:v>
                </c:pt>
                <c:pt idx="2156">
                  <c:v>3.7038297872350467E-3</c:v>
                </c:pt>
                <c:pt idx="2157">
                  <c:v>-2.9617021276495681E-4</c:v>
                </c:pt>
                <c:pt idx="2158">
                  <c:v>-2.2961702127649586E-3</c:v>
                </c:pt>
                <c:pt idx="2159">
                  <c:v>-1.2961702127649577E-3</c:v>
                </c:pt>
                <c:pt idx="2160">
                  <c:v>-7.296170212764963E-3</c:v>
                </c:pt>
                <c:pt idx="2161">
                  <c:v>8.7038297872350512E-3</c:v>
                </c:pt>
                <c:pt idx="2162">
                  <c:v>-2.9617021276495681E-4</c:v>
                </c:pt>
                <c:pt idx="2163">
                  <c:v>-4.2961702127649604E-3</c:v>
                </c:pt>
                <c:pt idx="2164">
                  <c:v>6.7038297872350494E-3</c:v>
                </c:pt>
                <c:pt idx="2165">
                  <c:v>-7.296170212764963E-3</c:v>
                </c:pt>
                <c:pt idx="2166">
                  <c:v>2.7038297872350459E-3</c:v>
                </c:pt>
                <c:pt idx="2167">
                  <c:v>-3.2961702127649595E-3</c:v>
                </c:pt>
                <c:pt idx="2168">
                  <c:v>4.7038297872350476E-3</c:v>
                </c:pt>
                <c:pt idx="2169">
                  <c:v>-4.2961702127649604E-3</c:v>
                </c:pt>
                <c:pt idx="2170">
                  <c:v>-2.9617021276495681E-4</c:v>
                </c:pt>
                <c:pt idx="2171">
                  <c:v>-1.2961702127649577E-3</c:v>
                </c:pt>
                <c:pt idx="2172">
                  <c:v>-5.2961702127649612E-3</c:v>
                </c:pt>
                <c:pt idx="2173">
                  <c:v>7.0382978723504408E-4</c:v>
                </c:pt>
                <c:pt idx="2174">
                  <c:v>3.7038297872350467E-3</c:v>
                </c:pt>
                <c:pt idx="2175">
                  <c:v>7.0382978723504408E-4</c:v>
                </c:pt>
                <c:pt idx="2176">
                  <c:v>-2.2961702127649586E-3</c:v>
                </c:pt>
                <c:pt idx="2177">
                  <c:v>-3.2961702127649595E-3</c:v>
                </c:pt>
                <c:pt idx="2178">
                  <c:v>7.0382978723504408E-4</c:v>
                </c:pt>
                <c:pt idx="2179">
                  <c:v>-2.9617021276495681E-4</c:v>
                </c:pt>
                <c:pt idx="2180">
                  <c:v>-2.2961702127649586E-3</c:v>
                </c:pt>
                <c:pt idx="2181">
                  <c:v>7.7038297872350503E-3</c:v>
                </c:pt>
                <c:pt idx="2182">
                  <c:v>7.0382978723504408E-4</c:v>
                </c:pt>
                <c:pt idx="2183">
                  <c:v>-2.9617021276495681E-4</c:v>
                </c:pt>
                <c:pt idx="2184">
                  <c:v>-1.0296170212764966E-2</c:v>
                </c:pt>
                <c:pt idx="2185">
                  <c:v>-2.2961702127649586E-3</c:v>
                </c:pt>
                <c:pt idx="2186">
                  <c:v>-2.9617021276495681E-4</c:v>
                </c:pt>
                <c:pt idx="2187">
                  <c:v>-3.2961702127649595E-3</c:v>
                </c:pt>
                <c:pt idx="2188">
                  <c:v>-1.2961702127649577E-3</c:v>
                </c:pt>
                <c:pt idx="2189">
                  <c:v>3.7038297872350467E-3</c:v>
                </c:pt>
                <c:pt idx="2190">
                  <c:v>-3.2961702127649595E-3</c:v>
                </c:pt>
                <c:pt idx="2191">
                  <c:v>7.0382978723504408E-4</c:v>
                </c:pt>
                <c:pt idx="2192">
                  <c:v>1.703829787235045E-3</c:v>
                </c:pt>
                <c:pt idx="2193">
                  <c:v>-1.2961702127649577E-3</c:v>
                </c:pt>
                <c:pt idx="2194">
                  <c:v>4.7038297872350476E-3</c:v>
                </c:pt>
                <c:pt idx="2195">
                  <c:v>-2.2961702127649586E-3</c:v>
                </c:pt>
                <c:pt idx="2196">
                  <c:v>-4.2961702127649604E-3</c:v>
                </c:pt>
                <c:pt idx="2197">
                  <c:v>-2.9617021276495681E-4</c:v>
                </c:pt>
                <c:pt idx="2198">
                  <c:v>-1.0296170212764966E-2</c:v>
                </c:pt>
                <c:pt idx="2199">
                  <c:v>-3.2961702127649595E-3</c:v>
                </c:pt>
                <c:pt idx="2200">
                  <c:v>-6.2961702127649621E-3</c:v>
                </c:pt>
                <c:pt idx="2201">
                  <c:v>-2.9617021276495681E-4</c:v>
                </c:pt>
                <c:pt idx="2202">
                  <c:v>7.0382978723504408E-4</c:v>
                </c:pt>
                <c:pt idx="2203">
                  <c:v>-3.2961702127649595E-3</c:v>
                </c:pt>
                <c:pt idx="2204">
                  <c:v>-2.9617021276495681E-4</c:v>
                </c:pt>
                <c:pt idx="2205">
                  <c:v>4.7038297872350476E-3</c:v>
                </c:pt>
                <c:pt idx="2206">
                  <c:v>-1.2961702127649577E-3</c:v>
                </c:pt>
                <c:pt idx="2207">
                  <c:v>7.0382978723504408E-4</c:v>
                </c:pt>
                <c:pt idx="2208">
                  <c:v>5.7038297872350485E-3</c:v>
                </c:pt>
                <c:pt idx="2209">
                  <c:v>2.7038297872350459E-3</c:v>
                </c:pt>
                <c:pt idx="2210">
                  <c:v>4.7038297872350476E-3</c:v>
                </c:pt>
                <c:pt idx="2211">
                  <c:v>-6.2961702127649621E-3</c:v>
                </c:pt>
                <c:pt idx="2212">
                  <c:v>1.703829787235045E-3</c:v>
                </c:pt>
                <c:pt idx="2213">
                  <c:v>-1.2296170212764967E-2</c:v>
                </c:pt>
                <c:pt idx="2214">
                  <c:v>7.0382978723504408E-4</c:v>
                </c:pt>
                <c:pt idx="2215">
                  <c:v>-3.2961702127649595E-3</c:v>
                </c:pt>
                <c:pt idx="2216">
                  <c:v>7.7038297872350503E-3</c:v>
                </c:pt>
                <c:pt idx="2217">
                  <c:v>5.7038297872350485E-3</c:v>
                </c:pt>
                <c:pt idx="2218">
                  <c:v>2.7038297872350459E-3</c:v>
                </c:pt>
                <c:pt idx="2219">
                  <c:v>-1.2961702127649577E-3</c:v>
                </c:pt>
                <c:pt idx="2220">
                  <c:v>5.7038297872350485E-3</c:v>
                </c:pt>
                <c:pt idx="2221">
                  <c:v>5.7038297872350485E-3</c:v>
                </c:pt>
                <c:pt idx="2222">
                  <c:v>4.7038297872350476E-3</c:v>
                </c:pt>
                <c:pt idx="2223">
                  <c:v>-1.2961702127649577E-3</c:v>
                </c:pt>
                <c:pt idx="2224">
                  <c:v>1.703829787235045E-3</c:v>
                </c:pt>
                <c:pt idx="2225">
                  <c:v>-4.2961702127649604E-3</c:v>
                </c:pt>
                <c:pt idx="2226">
                  <c:v>1.703829787235045E-3</c:v>
                </c:pt>
                <c:pt idx="2227">
                  <c:v>-9.2961702127649648E-3</c:v>
                </c:pt>
                <c:pt idx="2228">
                  <c:v>7.0382978723504408E-4</c:v>
                </c:pt>
                <c:pt idx="2229">
                  <c:v>3.7038297872350467E-3</c:v>
                </c:pt>
                <c:pt idx="2230">
                  <c:v>-2.9617021276495681E-4</c:v>
                </c:pt>
                <c:pt idx="2231">
                  <c:v>7.0382978723504408E-4</c:v>
                </c:pt>
                <c:pt idx="2232">
                  <c:v>2.7038297872350459E-3</c:v>
                </c:pt>
                <c:pt idx="2233">
                  <c:v>-1.2961702127649577E-3</c:v>
                </c:pt>
                <c:pt idx="2234">
                  <c:v>7.0382978723504408E-4</c:v>
                </c:pt>
                <c:pt idx="2235">
                  <c:v>-4.2961702127649604E-3</c:v>
                </c:pt>
                <c:pt idx="2236">
                  <c:v>-1.2961702127649577E-3</c:v>
                </c:pt>
                <c:pt idx="2237">
                  <c:v>9.7038297872350521E-3</c:v>
                </c:pt>
                <c:pt idx="2238">
                  <c:v>2.7038297872350459E-3</c:v>
                </c:pt>
                <c:pt idx="2239">
                  <c:v>-1.2961702127649577E-3</c:v>
                </c:pt>
                <c:pt idx="2240">
                  <c:v>-2.9617021276495681E-4</c:v>
                </c:pt>
                <c:pt idx="2241">
                  <c:v>-1.2961702127649577E-3</c:v>
                </c:pt>
                <c:pt idx="2242">
                  <c:v>8.7038297872350512E-3</c:v>
                </c:pt>
                <c:pt idx="2243">
                  <c:v>4.7038297872350476E-3</c:v>
                </c:pt>
                <c:pt idx="2244">
                  <c:v>-1.2961702127649577E-3</c:v>
                </c:pt>
                <c:pt idx="2245">
                  <c:v>2.7038297872350459E-3</c:v>
                </c:pt>
                <c:pt idx="2246">
                  <c:v>-2.2961702127649586E-3</c:v>
                </c:pt>
                <c:pt idx="2247">
                  <c:v>-2.9617021276495681E-4</c:v>
                </c:pt>
                <c:pt idx="2248">
                  <c:v>-3.2961702127649595E-3</c:v>
                </c:pt>
                <c:pt idx="2249">
                  <c:v>5.7038297872350485E-3</c:v>
                </c:pt>
                <c:pt idx="2250">
                  <c:v>6.7038297872350494E-3</c:v>
                </c:pt>
                <c:pt idx="2251">
                  <c:v>-2.9617021276495681E-4</c:v>
                </c:pt>
                <c:pt idx="2252">
                  <c:v>2.7038297872350459E-3</c:v>
                </c:pt>
                <c:pt idx="2253">
                  <c:v>8.7038297872350512E-3</c:v>
                </c:pt>
                <c:pt idx="2254">
                  <c:v>6.7038297872350494E-3</c:v>
                </c:pt>
                <c:pt idx="2255">
                  <c:v>7.0382978723504408E-4</c:v>
                </c:pt>
                <c:pt idx="2256">
                  <c:v>-1.2961702127649577E-3</c:v>
                </c:pt>
                <c:pt idx="2257">
                  <c:v>5.7038297872350485E-3</c:v>
                </c:pt>
                <c:pt idx="2258">
                  <c:v>3.7038297872350467E-3</c:v>
                </c:pt>
                <c:pt idx="2259">
                  <c:v>-1.2961702127649577E-3</c:v>
                </c:pt>
                <c:pt idx="2260">
                  <c:v>-2.2961702127649586E-3</c:v>
                </c:pt>
                <c:pt idx="2261">
                  <c:v>1.703829787235045E-3</c:v>
                </c:pt>
                <c:pt idx="2262">
                  <c:v>-4.2961702127649604E-3</c:v>
                </c:pt>
                <c:pt idx="2263">
                  <c:v>-3.2961702127649595E-3</c:v>
                </c:pt>
                <c:pt idx="2264">
                  <c:v>-4.2961702127649604E-3</c:v>
                </c:pt>
                <c:pt idx="2265">
                  <c:v>-2.2961702127649586E-3</c:v>
                </c:pt>
                <c:pt idx="2266">
                  <c:v>1.703829787235045E-3</c:v>
                </c:pt>
                <c:pt idx="2267">
                  <c:v>-5.2961702127649612E-3</c:v>
                </c:pt>
                <c:pt idx="2268">
                  <c:v>1.703829787235045E-3</c:v>
                </c:pt>
                <c:pt idx="2269">
                  <c:v>-4.2961702127649604E-3</c:v>
                </c:pt>
                <c:pt idx="2270">
                  <c:v>-2.9617021276495681E-4</c:v>
                </c:pt>
                <c:pt idx="2271">
                  <c:v>7.0382978723504408E-4</c:v>
                </c:pt>
                <c:pt idx="2272">
                  <c:v>-4.2961702127649604E-3</c:v>
                </c:pt>
                <c:pt idx="2273">
                  <c:v>-3.2961702127649595E-3</c:v>
                </c:pt>
                <c:pt idx="2274">
                  <c:v>-4.2961702127649604E-3</c:v>
                </c:pt>
                <c:pt idx="2275">
                  <c:v>-1.2961702127649577E-3</c:v>
                </c:pt>
                <c:pt idx="2276">
                  <c:v>2.7038297872350459E-3</c:v>
                </c:pt>
                <c:pt idx="2277">
                  <c:v>-6.2961702127649621E-3</c:v>
                </c:pt>
                <c:pt idx="2278">
                  <c:v>-2.2961702127649586E-3</c:v>
                </c:pt>
                <c:pt idx="2279">
                  <c:v>7.0382978723504408E-4</c:v>
                </c:pt>
                <c:pt idx="2280">
                  <c:v>6.7038297872350494E-3</c:v>
                </c:pt>
                <c:pt idx="2281">
                  <c:v>-1.0296170212764966E-2</c:v>
                </c:pt>
                <c:pt idx="2282">
                  <c:v>-2.9617021276495681E-4</c:v>
                </c:pt>
                <c:pt idx="2283">
                  <c:v>-2.2961702127649586E-3</c:v>
                </c:pt>
                <c:pt idx="2284">
                  <c:v>-2.9617021276495681E-4</c:v>
                </c:pt>
                <c:pt idx="2285">
                  <c:v>-1.2961702127649577E-3</c:v>
                </c:pt>
                <c:pt idx="2286">
                  <c:v>-1.2961702127649577E-3</c:v>
                </c:pt>
                <c:pt idx="2287">
                  <c:v>-4.2961702127649604E-3</c:v>
                </c:pt>
                <c:pt idx="2288">
                  <c:v>4.7038297872350476E-3</c:v>
                </c:pt>
                <c:pt idx="2289">
                  <c:v>-3.2961702127649595E-3</c:v>
                </c:pt>
                <c:pt idx="2290">
                  <c:v>-7.296170212764963E-3</c:v>
                </c:pt>
                <c:pt idx="2291">
                  <c:v>-2.2961702127649586E-3</c:v>
                </c:pt>
                <c:pt idx="2292">
                  <c:v>7.0382978723504408E-4</c:v>
                </c:pt>
                <c:pt idx="2293">
                  <c:v>7.0382978723504408E-4</c:v>
                </c:pt>
                <c:pt idx="2294">
                  <c:v>7.0382978723504408E-4</c:v>
                </c:pt>
                <c:pt idx="2295">
                  <c:v>1.703829787235045E-3</c:v>
                </c:pt>
                <c:pt idx="2296">
                  <c:v>2.7038297872350459E-3</c:v>
                </c:pt>
                <c:pt idx="2297">
                  <c:v>5.7038297872350485E-3</c:v>
                </c:pt>
                <c:pt idx="2298">
                  <c:v>4.7038297872350476E-3</c:v>
                </c:pt>
                <c:pt idx="2299">
                  <c:v>1.2703829787235055E-2</c:v>
                </c:pt>
                <c:pt idx="2300">
                  <c:v>7.0382978723504408E-4</c:v>
                </c:pt>
                <c:pt idx="2301">
                  <c:v>6.7038297872350494E-3</c:v>
                </c:pt>
                <c:pt idx="2302">
                  <c:v>8.7038297872350512E-3</c:v>
                </c:pt>
                <c:pt idx="2303">
                  <c:v>4.7038297872350476E-3</c:v>
                </c:pt>
                <c:pt idx="2304">
                  <c:v>8.7038297872350512E-3</c:v>
                </c:pt>
                <c:pt idx="2305">
                  <c:v>9.7038297872350521E-3</c:v>
                </c:pt>
                <c:pt idx="2306">
                  <c:v>4.7038297872350476E-3</c:v>
                </c:pt>
                <c:pt idx="2307">
                  <c:v>7.0382978723504408E-4</c:v>
                </c:pt>
                <c:pt idx="2308">
                  <c:v>1.703829787235045E-3</c:v>
                </c:pt>
                <c:pt idx="2309">
                  <c:v>-2.9617021276495681E-4</c:v>
                </c:pt>
                <c:pt idx="2310">
                  <c:v>-2.9617021276495681E-4</c:v>
                </c:pt>
                <c:pt idx="2311">
                  <c:v>7.0382978723504408E-4</c:v>
                </c:pt>
                <c:pt idx="2312">
                  <c:v>5.7038297872350485E-3</c:v>
                </c:pt>
                <c:pt idx="2313">
                  <c:v>2.7038297872350459E-3</c:v>
                </c:pt>
                <c:pt idx="2314">
                  <c:v>-1.2961702127649577E-3</c:v>
                </c:pt>
                <c:pt idx="2315">
                  <c:v>3.7038297872350467E-3</c:v>
                </c:pt>
                <c:pt idx="2316">
                  <c:v>6.7038297872350494E-3</c:v>
                </c:pt>
                <c:pt idx="2317">
                  <c:v>2.7038297872350459E-3</c:v>
                </c:pt>
                <c:pt idx="2318">
                  <c:v>-2.9617021276495681E-4</c:v>
                </c:pt>
                <c:pt idx="2319">
                  <c:v>3.7038297872350467E-3</c:v>
                </c:pt>
                <c:pt idx="2320">
                  <c:v>-3.2961702127649595E-3</c:v>
                </c:pt>
                <c:pt idx="2321">
                  <c:v>7.0382978723504408E-4</c:v>
                </c:pt>
                <c:pt idx="2322">
                  <c:v>6.7038297872350494E-3</c:v>
                </c:pt>
                <c:pt idx="2323">
                  <c:v>7.0382978723504408E-4</c:v>
                </c:pt>
                <c:pt idx="2324">
                  <c:v>3.7038297872350467E-3</c:v>
                </c:pt>
                <c:pt idx="2325">
                  <c:v>4.7038297872350476E-3</c:v>
                </c:pt>
                <c:pt idx="2326">
                  <c:v>-1.1296170212764967E-2</c:v>
                </c:pt>
                <c:pt idx="2327">
                  <c:v>-2.9617021276495681E-4</c:v>
                </c:pt>
                <c:pt idx="2328">
                  <c:v>-3.2961702127649595E-3</c:v>
                </c:pt>
                <c:pt idx="2329">
                  <c:v>-1.0296170212764966E-2</c:v>
                </c:pt>
                <c:pt idx="2330">
                  <c:v>-2.9617021276495681E-4</c:v>
                </c:pt>
                <c:pt idx="2331">
                  <c:v>-1.2961702127649577E-3</c:v>
                </c:pt>
                <c:pt idx="2332">
                  <c:v>-1.2961702127649577E-3</c:v>
                </c:pt>
                <c:pt idx="2333">
                  <c:v>-1.2961702127649577E-3</c:v>
                </c:pt>
                <c:pt idx="2334">
                  <c:v>2.7038297872350459E-3</c:v>
                </c:pt>
                <c:pt idx="2335">
                  <c:v>-7.296170212764963E-3</c:v>
                </c:pt>
                <c:pt idx="2336">
                  <c:v>-1.2961702127649577E-3</c:v>
                </c:pt>
                <c:pt idx="2337">
                  <c:v>1.703829787235045E-3</c:v>
                </c:pt>
                <c:pt idx="2338">
                  <c:v>2.7038297872350459E-3</c:v>
                </c:pt>
                <c:pt idx="2339">
                  <c:v>1.703829787235045E-3</c:v>
                </c:pt>
                <c:pt idx="2340">
                  <c:v>-4.2961702127649604E-3</c:v>
                </c:pt>
                <c:pt idx="2341">
                  <c:v>-2.2961702127649586E-3</c:v>
                </c:pt>
                <c:pt idx="2342">
                  <c:v>-2.2961702127649586E-3</c:v>
                </c:pt>
                <c:pt idx="2343">
                  <c:v>1.703829787235045E-3</c:v>
                </c:pt>
                <c:pt idx="2344">
                  <c:v>3.7038297872350467E-3</c:v>
                </c:pt>
                <c:pt idx="2345">
                  <c:v>2.7038297872350459E-3</c:v>
                </c:pt>
                <c:pt idx="2346">
                  <c:v>-1.2961702127649577E-3</c:v>
                </c:pt>
                <c:pt idx="2347">
                  <c:v>-2.9617021276495681E-4</c:v>
                </c:pt>
                <c:pt idx="2348">
                  <c:v>6.7038297872350494E-3</c:v>
                </c:pt>
                <c:pt idx="2349">
                  <c:v>4.7038297872350476E-3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30E-4671-BC06-250B3FD61D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4408128"/>
        <c:axId val="264416832"/>
      </c:lineChart>
      <c:catAx>
        <c:axId val="264408128"/>
        <c:scaling>
          <c:orientation val="minMax"/>
        </c:scaling>
        <c:delete val="1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>
                    <a:latin typeface="Times New Romandy)"/>
                  </a:rPr>
                  <a:t>Thời</a:t>
                </a:r>
                <a:r>
                  <a:rPr lang="en-US" sz="1100" baseline="0">
                    <a:latin typeface="Times New Romandy)"/>
                  </a:rPr>
                  <a:t> gian (s)</a:t>
                </a:r>
                <a:endParaRPr lang="en-US" sz="1100">
                  <a:latin typeface="Times New Romandy)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264416832"/>
        <c:crosses val="autoZero"/>
        <c:auto val="1"/>
        <c:lblAlgn val="ctr"/>
        <c:lblOffset val="100"/>
        <c:noMultiLvlLbl val="0"/>
      </c:catAx>
      <c:valAx>
        <c:axId val="26441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>
                    <a:latin typeface="Times New Romandy)"/>
                  </a:rPr>
                  <a:t>Sai số</a:t>
                </a:r>
                <a:r>
                  <a:rPr lang="en-US" sz="1100" baseline="0">
                    <a:latin typeface="Times New Romandy)"/>
                  </a:rPr>
                  <a:t> (m)</a:t>
                </a:r>
                <a:endParaRPr lang="en-US" sz="1100">
                  <a:latin typeface="Times New Romandy)"/>
                </a:endParaRP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dy)"/>
                <a:ea typeface="+mn-ea"/>
                <a:cs typeface="+mn-cs"/>
              </a:defRPr>
            </a:pPr>
            <a:endParaRPr lang="en-US"/>
          </a:p>
        </c:txPr>
        <c:crossAx val="26440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4CF571-57D5-4E35-AC08-7389B1FEDA37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38F54454-A896-4769-AC36-05D83153760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666186-232C-44B6-9B12-0597B4F696F6}" type="parTrans" cxnId="{74FC3A20-8465-4E34-891F-7B5B372B7927}">
      <dgm:prSet/>
      <dgm:spPr/>
      <dgm:t>
        <a:bodyPr/>
        <a:lstStyle/>
        <a:p>
          <a:endParaRPr lang="en-US"/>
        </a:p>
      </dgm:t>
    </dgm:pt>
    <dgm:pt modelId="{06EFC016-780A-4D26-A4CB-FDB79626E832}" type="sibTrans" cxnId="{74FC3A20-8465-4E34-891F-7B5B372B7927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85FEB467-AB99-43C8-9A48-59B8CF15B98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giác</a:t>
          </a:r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máy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D0E5777-E65C-4AC4-B40E-9394C02B0306}" type="parTrans" cxnId="{A440137B-BA5C-4B7C-8C93-F926FEA41BEB}">
      <dgm:prSet/>
      <dgm:spPr/>
      <dgm:t>
        <a:bodyPr/>
        <a:lstStyle/>
        <a:p>
          <a:endParaRPr lang="en-US"/>
        </a:p>
      </dgm:t>
    </dgm:pt>
    <dgm:pt modelId="{653C082B-9C35-4E7E-AA84-7812A9B53295}" type="sibTrans" cxnId="{A440137B-BA5C-4B7C-8C93-F926FEA41BEB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40E4CD61-154E-4F8D-A7A9-6B03106570D9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UI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75FD309-E9EE-424C-9CF8-03EC6260BDB8}" type="parTrans" cxnId="{B3E2505E-1129-4BE8-A6A8-1C3686330B9F}">
      <dgm:prSet/>
      <dgm:spPr/>
      <dgm:t>
        <a:bodyPr/>
        <a:lstStyle/>
        <a:p>
          <a:endParaRPr lang="en-US"/>
        </a:p>
      </dgm:t>
    </dgm:pt>
    <dgm:pt modelId="{3517DB14-1985-4381-AC1F-D2F55A3EBC5D}" type="sibTrans" cxnId="{B3E2505E-1129-4BE8-A6A8-1C3686330B9F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00E9C564-2802-4F8A-9A82-2786DD22F5A6}" type="pres">
      <dgm:prSet presAssocID="{504CF571-57D5-4E35-AC08-7389B1FEDA37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A6D6D07E-C18A-4FAE-A05C-775EAF86D998}" type="pres">
      <dgm:prSet presAssocID="{38F54454-A896-4769-AC36-05D831537602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7FF3C1-B183-43A5-832E-D4F42F6EEE73}" type="pres">
      <dgm:prSet presAssocID="{38F54454-A896-4769-AC36-05D831537602}" presName="gear1srcNode" presStyleLbl="node1" presStyleIdx="0" presStyleCnt="3"/>
      <dgm:spPr/>
      <dgm:t>
        <a:bodyPr/>
        <a:lstStyle/>
        <a:p>
          <a:endParaRPr lang="en-US"/>
        </a:p>
      </dgm:t>
    </dgm:pt>
    <dgm:pt modelId="{1563347A-71E3-40EF-AE04-76703A0782D4}" type="pres">
      <dgm:prSet presAssocID="{38F54454-A896-4769-AC36-05D831537602}" presName="gear1dstNode" presStyleLbl="node1" presStyleIdx="0" presStyleCnt="3"/>
      <dgm:spPr/>
      <dgm:t>
        <a:bodyPr/>
        <a:lstStyle/>
        <a:p>
          <a:endParaRPr lang="en-US"/>
        </a:p>
      </dgm:t>
    </dgm:pt>
    <dgm:pt modelId="{FF3CDB73-AA02-4B9B-B500-5B59AE4E7F6F}" type="pres">
      <dgm:prSet presAssocID="{85FEB467-AB99-43C8-9A48-59B8CF15B982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A3917B-722B-4F5C-8804-DE127F70A81E}" type="pres">
      <dgm:prSet presAssocID="{85FEB467-AB99-43C8-9A48-59B8CF15B982}" presName="gear2srcNode" presStyleLbl="node1" presStyleIdx="1" presStyleCnt="3"/>
      <dgm:spPr/>
      <dgm:t>
        <a:bodyPr/>
        <a:lstStyle/>
        <a:p>
          <a:endParaRPr lang="en-US"/>
        </a:p>
      </dgm:t>
    </dgm:pt>
    <dgm:pt modelId="{F5D673D2-1D0C-4C92-8C7D-44559670E467}" type="pres">
      <dgm:prSet presAssocID="{85FEB467-AB99-43C8-9A48-59B8CF15B982}" presName="gear2dstNode" presStyleLbl="node1" presStyleIdx="1" presStyleCnt="3"/>
      <dgm:spPr/>
      <dgm:t>
        <a:bodyPr/>
        <a:lstStyle/>
        <a:p>
          <a:endParaRPr lang="en-US"/>
        </a:p>
      </dgm:t>
    </dgm:pt>
    <dgm:pt modelId="{EFDBD76D-5E43-4D36-84FF-C497BD933ECB}" type="pres">
      <dgm:prSet presAssocID="{40E4CD61-154E-4F8D-A7A9-6B03106570D9}" presName="gear3" presStyleLbl="node1" presStyleIdx="2" presStyleCnt="3"/>
      <dgm:spPr/>
      <dgm:t>
        <a:bodyPr/>
        <a:lstStyle/>
        <a:p>
          <a:endParaRPr lang="en-US"/>
        </a:p>
      </dgm:t>
    </dgm:pt>
    <dgm:pt modelId="{53FA0557-6B49-4FFB-AEE5-E8AD660FF5AC}" type="pres">
      <dgm:prSet presAssocID="{40E4CD61-154E-4F8D-A7A9-6B03106570D9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DC4662-804D-41FB-818B-63F4BFC28330}" type="pres">
      <dgm:prSet presAssocID="{40E4CD61-154E-4F8D-A7A9-6B03106570D9}" presName="gear3srcNode" presStyleLbl="node1" presStyleIdx="2" presStyleCnt="3"/>
      <dgm:spPr/>
      <dgm:t>
        <a:bodyPr/>
        <a:lstStyle/>
        <a:p>
          <a:endParaRPr lang="en-US"/>
        </a:p>
      </dgm:t>
    </dgm:pt>
    <dgm:pt modelId="{1C3637B0-6DD8-47F2-A59F-2E741335FA7F}" type="pres">
      <dgm:prSet presAssocID="{40E4CD61-154E-4F8D-A7A9-6B03106570D9}" presName="gear3dstNode" presStyleLbl="node1" presStyleIdx="2" presStyleCnt="3"/>
      <dgm:spPr/>
      <dgm:t>
        <a:bodyPr/>
        <a:lstStyle/>
        <a:p>
          <a:endParaRPr lang="en-US"/>
        </a:p>
      </dgm:t>
    </dgm:pt>
    <dgm:pt modelId="{7D28602F-6363-41C9-B971-D1A181404D8F}" type="pres">
      <dgm:prSet presAssocID="{06EFC016-780A-4D26-A4CB-FDB79626E832}" presName="connector1" presStyleLbl="sibTrans2D1" presStyleIdx="0" presStyleCnt="3"/>
      <dgm:spPr/>
      <dgm:t>
        <a:bodyPr/>
        <a:lstStyle/>
        <a:p>
          <a:endParaRPr lang="en-US"/>
        </a:p>
      </dgm:t>
    </dgm:pt>
    <dgm:pt modelId="{8FC1120F-71FE-4EA9-93EE-EA34AACE2A00}" type="pres">
      <dgm:prSet presAssocID="{653C082B-9C35-4E7E-AA84-7812A9B53295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154D954D-CE43-4B77-BA27-8499931C4B58}" type="pres">
      <dgm:prSet presAssocID="{3517DB14-1985-4381-AC1F-D2F55A3EBC5D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833995A2-25A9-41C6-A975-CD6CC95A6E65}" type="presOf" srcId="{38F54454-A896-4769-AC36-05D831537602}" destId="{A6D6D07E-C18A-4FAE-A05C-775EAF86D998}" srcOrd="0" destOrd="0" presId="urn:microsoft.com/office/officeart/2005/8/layout/gear1"/>
    <dgm:cxn modelId="{731BFE8E-1FCA-44B8-BE2B-F9EEE0BE3819}" type="presOf" srcId="{38F54454-A896-4769-AC36-05D831537602}" destId="{F87FF3C1-B183-43A5-832E-D4F42F6EEE73}" srcOrd="1" destOrd="0" presId="urn:microsoft.com/office/officeart/2005/8/layout/gear1"/>
    <dgm:cxn modelId="{38FE9621-8303-474B-AF19-1A8FD93D90D2}" type="presOf" srcId="{85FEB467-AB99-43C8-9A48-59B8CF15B982}" destId="{F5D673D2-1D0C-4C92-8C7D-44559670E467}" srcOrd="2" destOrd="0" presId="urn:microsoft.com/office/officeart/2005/8/layout/gear1"/>
    <dgm:cxn modelId="{1C880D1F-45A9-4585-9458-75DD7C1D586D}" type="presOf" srcId="{504CF571-57D5-4E35-AC08-7389B1FEDA37}" destId="{00E9C564-2802-4F8A-9A82-2786DD22F5A6}" srcOrd="0" destOrd="0" presId="urn:microsoft.com/office/officeart/2005/8/layout/gear1"/>
    <dgm:cxn modelId="{A440137B-BA5C-4B7C-8C93-F926FEA41BEB}" srcId="{504CF571-57D5-4E35-AC08-7389B1FEDA37}" destId="{85FEB467-AB99-43C8-9A48-59B8CF15B982}" srcOrd="1" destOrd="0" parTransId="{AD0E5777-E65C-4AC4-B40E-9394C02B0306}" sibTransId="{653C082B-9C35-4E7E-AA84-7812A9B53295}"/>
    <dgm:cxn modelId="{488E1B03-BA3E-4C06-AC3D-215A11E5DB17}" type="presOf" srcId="{38F54454-A896-4769-AC36-05D831537602}" destId="{1563347A-71E3-40EF-AE04-76703A0782D4}" srcOrd="2" destOrd="0" presId="urn:microsoft.com/office/officeart/2005/8/layout/gear1"/>
    <dgm:cxn modelId="{D5077BDD-058B-43DE-83DD-30943B7B0A88}" type="presOf" srcId="{85FEB467-AB99-43C8-9A48-59B8CF15B982}" destId="{2AA3917B-722B-4F5C-8804-DE127F70A81E}" srcOrd="1" destOrd="0" presId="urn:microsoft.com/office/officeart/2005/8/layout/gear1"/>
    <dgm:cxn modelId="{74FC3A20-8465-4E34-891F-7B5B372B7927}" srcId="{504CF571-57D5-4E35-AC08-7389B1FEDA37}" destId="{38F54454-A896-4769-AC36-05D831537602}" srcOrd="0" destOrd="0" parTransId="{6B666186-232C-44B6-9B12-0597B4F696F6}" sibTransId="{06EFC016-780A-4D26-A4CB-FDB79626E832}"/>
    <dgm:cxn modelId="{CE5BA423-85DF-40FF-A191-05182977374E}" type="presOf" srcId="{40E4CD61-154E-4F8D-A7A9-6B03106570D9}" destId="{53FA0557-6B49-4FFB-AEE5-E8AD660FF5AC}" srcOrd="1" destOrd="0" presId="urn:microsoft.com/office/officeart/2005/8/layout/gear1"/>
    <dgm:cxn modelId="{9582C5F9-C51C-4A51-81D4-573A156C83CA}" type="presOf" srcId="{3517DB14-1985-4381-AC1F-D2F55A3EBC5D}" destId="{154D954D-CE43-4B77-BA27-8499931C4B58}" srcOrd="0" destOrd="0" presId="urn:microsoft.com/office/officeart/2005/8/layout/gear1"/>
    <dgm:cxn modelId="{D0324A55-93B3-48FA-B2A9-E11772FD23CE}" type="presOf" srcId="{40E4CD61-154E-4F8D-A7A9-6B03106570D9}" destId="{DADC4662-804D-41FB-818B-63F4BFC28330}" srcOrd="2" destOrd="0" presId="urn:microsoft.com/office/officeart/2005/8/layout/gear1"/>
    <dgm:cxn modelId="{B3E2505E-1129-4BE8-A6A8-1C3686330B9F}" srcId="{504CF571-57D5-4E35-AC08-7389B1FEDA37}" destId="{40E4CD61-154E-4F8D-A7A9-6B03106570D9}" srcOrd="2" destOrd="0" parTransId="{975FD309-E9EE-424C-9CF8-03EC6260BDB8}" sibTransId="{3517DB14-1985-4381-AC1F-D2F55A3EBC5D}"/>
    <dgm:cxn modelId="{C1C47586-AE3D-4902-8BBD-D49DA274F85F}" type="presOf" srcId="{85FEB467-AB99-43C8-9A48-59B8CF15B982}" destId="{FF3CDB73-AA02-4B9B-B500-5B59AE4E7F6F}" srcOrd="0" destOrd="0" presId="urn:microsoft.com/office/officeart/2005/8/layout/gear1"/>
    <dgm:cxn modelId="{D5B772A3-F51B-4CB5-8EE1-4B7F985DDD97}" type="presOf" srcId="{40E4CD61-154E-4F8D-A7A9-6B03106570D9}" destId="{1C3637B0-6DD8-47F2-A59F-2E741335FA7F}" srcOrd="3" destOrd="0" presId="urn:microsoft.com/office/officeart/2005/8/layout/gear1"/>
    <dgm:cxn modelId="{F1378890-E1B3-4DE0-A93B-01820F4F561A}" type="presOf" srcId="{06EFC016-780A-4D26-A4CB-FDB79626E832}" destId="{7D28602F-6363-41C9-B971-D1A181404D8F}" srcOrd="0" destOrd="0" presId="urn:microsoft.com/office/officeart/2005/8/layout/gear1"/>
    <dgm:cxn modelId="{A8DE4C76-8B4A-423B-A6D9-B9F558A49511}" type="presOf" srcId="{40E4CD61-154E-4F8D-A7A9-6B03106570D9}" destId="{EFDBD76D-5E43-4D36-84FF-C497BD933ECB}" srcOrd="0" destOrd="0" presId="urn:microsoft.com/office/officeart/2005/8/layout/gear1"/>
    <dgm:cxn modelId="{E94C9F1F-32C7-4F01-9A4E-ED507ABDD578}" type="presOf" srcId="{653C082B-9C35-4E7E-AA84-7812A9B53295}" destId="{8FC1120F-71FE-4EA9-93EE-EA34AACE2A00}" srcOrd="0" destOrd="0" presId="urn:microsoft.com/office/officeart/2005/8/layout/gear1"/>
    <dgm:cxn modelId="{55A76BA4-D0C7-4308-A10A-D771AF47373C}" type="presParOf" srcId="{00E9C564-2802-4F8A-9A82-2786DD22F5A6}" destId="{A6D6D07E-C18A-4FAE-A05C-775EAF86D998}" srcOrd="0" destOrd="0" presId="urn:microsoft.com/office/officeart/2005/8/layout/gear1"/>
    <dgm:cxn modelId="{DA86A7C8-437C-4CD2-B0F9-9047A467459D}" type="presParOf" srcId="{00E9C564-2802-4F8A-9A82-2786DD22F5A6}" destId="{F87FF3C1-B183-43A5-832E-D4F42F6EEE73}" srcOrd="1" destOrd="0" presId="urn:microsoft.com/office/officeart/2005/8/layout/gear1"/>
    <dgm:cxn modelId="{EF8BBF7A-6CB9-459A-AFFE-617D949A8C3C}" type="presParOf" srcId="{00E9C564-2802-4F8A-9A82-2786DD22F5A6}" destId="{1563347A-71E3-40EF-AE04-76703A0782D4}" srcOrd="2" destOrd="0" presId="urn:microsoft.com/office/officeart/2005/8/layout/gear1"/>
    <dgm:cxn modelId="{B70A53C5-FD8B-4578-A0AD-0C279FF1B1AB}" type="presParOf" srcId="{00E9C564-2802-4F8A-9A82-2786DD22F5A6}" destId="{FF3CDB73-AA02-4B9B-B500-5B59AE4E7F6F}" srcOrd="3" destOrd="0" presId="urn:microsoft.com/office/officeart/2005/8/layout/gear1"/>
    <dgm:cxn modelId="{4EEC1E30-96A9-408D-B6C0-2CB35966D6A6}" type="presParOf" srcId="{00E9C564-2802-4F8A-9A82-2786DD22F5A6}" destId="{2AA3917B-722B-4F5C-8804-DE127F70A81E}" srcOrd="4" destOrd="0" presId="urn:microsoft.com/office/officeart/2005/8/layout/gear1"/>
    <dgm:cxn modelId="{77EA2A7B-5421-4FBE-87E5-A58D196A70AA}" type="presParOf" srcId="{00E9C564-2802-4F8A-9A82-2786DD22F5A6}" destId="{F5D673D2-1D0C-4C92-8C7D-44559670E467}" srcOrd="5" destOrd="0" presId="urn:microsoft.com/office/officeart/2005/8/layout/gear1"/>
    <dgm:cxn modelId="{FAD72626-7620-49FE-B40F-222E58446A70}" type="presParOf" srcId="{00E9C564-2802-4F8A-9A82-2786DD22F5A6}" destId="{EFDBD76D-5E43-4D36-84FF-C497BD933ECB}" srcOrd="6" destOrd="0" presId="urn:microsoft.com/office/officeart/2005/8/layout/gear1"/>
    <dgm:cxn modelId="{457D54F8-0FEF-4977-BC62-F023CC2CD3AD}" type="presParOf" srcId="{00E9C564-2802-4F8A-9A82-2786DD22F5A6}" destId="{53FA0557-6B49-4FFB-AEE5-E8AD660FF5AC}" srcOrd="7" destOrd="0" presId="urn:microsoft.com/office/officeart/2005/8/layout/gear1"/>
    <dgm:cxn modelId="{D8D34AD1-3389-4F7B-BD28-DAF8919D90C5}" type="presParOf" srcId="{00E9C564-2802-4F8A-9A82-2786DD22F5A6}" destId="{DADC4662-804D-41FB-818B-63F4BFC28330}" srcOrd="8" destOrd="0" presId="urn:microsoft.com/office/officeart/2005/8/layout/gear1"/>
    <dgm:cxn modelId="{880A1BC6-B8EE-4732-A64A-CA2BE1D3B0E2}" type="presParOf" srcId="{00E9C564-2802-4F8A-9A82-2786DD22F5A6}" destId="{1C3637B0-6DD8-47F2-A59F-2E741335FA7F}" srcOrd="9" destOrd="0" presId="urn:microsoft.com/office/officeart/2005/8/layout/gear1"/>
    <dgm:cxn modelId="{5A67F00D-FB51-4A48-A151-F65F4EA44D3A}" type="presParOf" srcId="{00E9C564-2802-4F8A-9A82-2786DD22F5A6}" destId="{7D28602F-6363-41C9-B971-D1A181404D8F}" srcOrd="10" destOrd="0" presId="urn:microsoft.com/office/officeart/2005/8/layout/gear1"/>
    <dgm:cxn modelId="{CBD4CAE6-ED2F-46B6-980F-6647F72DD9ED}" type="presParOf" srcId="{00E9C564-2802-4F8A-9A82-2786DD22F5A6}" destId="{8FC1120F-71FE-4EA9-93EE-EA34AACE2A00}" srcOrd="11" destOrd="0" presId="urn:microsoft.com/office/officeart/2005/8/layout/gear1"/>
    <dgm:cxn modelId="{268A8816-5827-49C5-8AC9-213C73265EE5}" type="presParOf" srcId="{00E9C564-2802-4F8A-9A82-2786DD22F5A6}" destId="{154D954D-CE43-4B77-BA27-8499931C4B5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4D548D-7D1B-4DF5-B853-4C33FFBBFB71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E3A8E5-DC85-4E43-A4A2-9350626E3AC7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5 x </a:t>
          </a:r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STR-MRAS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C46440-5EBA-4FA2-BD1A-1D9E1BF05912}" type="parTrans" cxnId="{0ABDC545-9E9D-41AE-BCC0-C28C5F9E44F0}">
      <dgm:prSet/>
      <dgm:spPr/>
      <dgm:t>
        <a:bodyPr/>
        <a:lstStyle/>
        <a:p>
          <a:endParaRPr lang="en-US"/>
        </a:p>
      </dgm:t>
    </dgm:pt>
    <dgm:pt modelId="{4E11B456-CF5A-4F93-9FF9-5472FA326796}" type="sibTrans" cxnId="{0ABDC545-9E9D-41AE-BCC0-C28C5F9E44F0}">
      <dgm:prSet/>
      <dgm:spPr/>
      <dgm:t>
        <a:bodyPr/>
        <a:lstStyle/>
        <a:p>
          <a:endParaRPr lang="en-US"/>
        </a:p>
      </dgm:t>
    </dgm:pt>
    <dgm:pt modelId="{44520155-246C-4554-BAAA-5FFFD01DDD60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smtClean="0"/>
            <a:t>5 x </a:t>
          </a:r>
          <a:r>
            <a:rPr lang="en-US" sz="2800" b="1" dirty="0" err="1" smtClean="0"/>
            <a:t>ENC</a:t>
          </a:r>
          <a:r>
            <a:rPr lang="en-US" sz="2800" b="1" dirty="0" smtClean="0"/>
            <a:t> </a:t>
          </a:r>
          <a:endParaRPr lang="en-US" sz="2800" b="1" dirty="0"/>
        </a:p>
      </dgm:t>
    </dgm:pt>
    <dgm:pt modelId="{43FD90FB-F5D7-4F64-BF25-731732943F1E}" type="parTrans" cxnId="{66D02B5F-CCA3-4289-8CF7-BD058FC1A4B0}">
      <dgm:prSet/>
      <dgm:spPr/>
      <dgm:t>
        <a:bodyPr/>
        <a:lstStyle/>
        <a:p>
          <a:endParaRPr lang="en-US"/>
        </a:p>
      </dgm:t>
    </dgm:pt>
    <dgm:pt modelId="{A2D63C92-ABB8-44CE-81EF-7BAA0E9E4E8E}" type="sibTrans" cxnId="{66D02B5F-CCA3-4289-8CF7-BD058FC1A4B0}">
      <dgm:prSet/>
      <dgm:spPr/>
      <dgm:t>
        <a:bodyPr/>
        <a:lstStyle/>
        <a:p>
          <a:endParaRPr lang="en-US"/>
        </a:p>
      </dgm:t>
    </dgm:pt>
    <dgm:pt modelId="{3E119117-1744-473B-A418-7EA8A03D8B7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Truyền </a:t>
          </a:r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723777-DBE4-45B6-BB97-7522B3E740AF}" type="parTrans" cxnId="{9A42768C-E7BC-4E1E-B802-9D6E800B2598}">
      <dgm:prSet/>
      <dgm:spPr/>
      <dgm:t>
        <a:bodyPr/>
        <a:lstStyle/>
        <a:p>
          <a:endParaRPr lang="en-US"/>
        </a:p>
      </dgm:t>
    </dgm:pt>
    <dgm:pt modelId="{B9809B54-9ED5-4E70-9512-6BD69D71F92F}" type="sibTrans" cxnId="{9A42768C-E7BC-4E1E-B802-9D6E800B2598}">
      <dgm:prSet/>
      <dgm:spPr/>
      <dgm:t>
        <a:bodyPr/>
        <a:lstStyle/>
        <a:p>
          <a:endParaRPr lang="en-US"/>
        </a:p>
      </dgm:t>
    </dgm:pt>
    <dgm:pt modelId="{F0E5E514-3D5D-4777-AD85-C1222912F95C}">
      <dgm:prSet phldrT="[Text]" custT="1"/>
      <dgm:spPr/>
      <dgm:t>
        <a:bodyPr/>
        <a:lstStyle/>
        <a:p>
          <a:r>
            <a:rPr lang="en-US" sz="2800" b="1" dirty="0" smtClean="0"/>
            <a:t>STM32F4</a:t>
          </a:r>
          <a:endParaRPr lang="en-US" sz="2800" b="1" dirty="0"/>
        </a:p>
      </dgm:t>
    </dgm:pt>
    <dgm:pt modelId="{115F8D5E-3E0C-4FEF-9DDD-74DA468C1FC4}" type="parTrans" cxnId="{CCC62B32-41F0-4BB9-A437-D195E217099E}">
      <dgm:prSet/>
      <dgm:spPr/>
      <dgm:t>
        <a:bodyPr/>
        <a:lstStyle/>
        <a:p>
          <a:endParaRPr lang="en-US"/>
        </a:p>
      </dgm:t>
    </dgm:pt>
    <dgm:pt modelId="{E8F2F07F-3728-44ED-9B65-923094E2DE1B}" type="sibTrans" cxnId="{CCC62B32-41F0-4BB9-A437-D195E217099E}">
      <dgm:prSet/>
      <dgm:spPr/>
      <dgm:t>
        <a:bodyPr/>
        <a:lstStyle/>
        <a:p>
          <a:endParaRPr lang="en-US"/>
        </a:p>
      </dgm:t>
    </dgm:pt>
    <dgm:pt modelId="{3BF9576E-475F-489A-804E-90043060541D}" type="pres">
      <dgm:prSet presAssocID="{EF4D548D-7D1B-4DF5-B853-4C33FFBBFB7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5DC27F-F35D-484A-82A0-31702829F13E}" type="pres">
      <dgm:prSet presAssocID="{EF4D548D-7D1B-4DF5-B853-4C33FFBBFB71}" presName="ellipse" presStyleLbl="trBgShp" presStyleIdx="0" presStyleCnt="1" custScaleX="129302" custScaleY="135405" custLinFactNeighborX="-310" custLinFactNeighborY="-16318"/>
      <dgm:spPr/>
    </dgm:pt>
    <dgm:pt modelId="{597D2586-C3D4-4B52-8FB4-FBF4E731EF4D}" type="pres">
      <dgm:prSet presAssocID="{EF4D548D-7D1B-4DF5-B853-4C33FFBBFB71}" presName="arrow1" presStyleLbl="fgShp" presStyleIdx="0" presStyleCnt="1" custScaleY="148476"/>
      <dgm:spPr>
        <a:solidFill>
          <a:srgbClr val="00B050"/>
        </a:solidFill>
      </dgm:spPr>
      <dgm:t>
        <a:bodyPr/>
        <a:lstStyle/>
        <a:p>
          <a:endParaRPr lang="en-US"/>
        </a:p>
      </dgm:t>
    </dgm:pt>
    <dgm:pt modelId="{BC8A1EA8-31CE-415D-81BF-16E50AA7A9A4}" type="pres">
      <dgm:prSet presAssocID="{EF4D548D-7D1B-4DF5-B853-4C33FFBBFB71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9E26A-3334-421B-B5C8-0EFECFB49237}" type="pres">
      <dgm:prSet presAssocID="{44520155-246C-4554-BAAA-5FFFD01DDD60}" presName="item1" presStyleLbl="node1" presStyleIdx="0" presStyleCnt="3" custScaleX="155111" custScaleY="139488" custLinFactNeighborX="-40712" custLinFactNeighborY="-26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77E4A8-40D4-4B62-BD6E-18031EFD20B7}" type="pres">
      <dgm:prSet presAssocID="{3E119117-1744-473B-A418-7EA8A03D8B72}" presName="item2" presStyleLbl="node1" presStyleIdx="1" presStyleCnt="3" custScaleX="115112" custScaleY="116089" custLinFactNeighborX="-20886" custLinFactNeighborY="-282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994F54-5D71-4878-A076-569F0C8A59D8}" type="pres">
      <dgm:prSet presAssocID="{F0E5E514-3D5D-4777-AD85-C1222912F95C}" presName="item3" presStyleLbl="node1" presStyleIdx="2" presStyleCnt="3" custScaleX="183556" custScaleY="167000" custLinFactNeighborX="16380" custLinFactNeighborY="-63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8BADD5-BD0A-4635-8932-702C9884C9C8}" type="pres">
      <dgm:prSet presAssocID="{EF4D548D-7D1B-4DF5-B853-4C33FFBBFB71}" presName="funnel" presStyleLbl="trAlignAcc1" presStyleIdx="0" presStyleCnt="1" custScaleX="129714" custScaleY="124111" custLinFactNeighborX="-857" custLinFactNeighborY="0"/>
      <dgm:spPr>
        <a:ln w="19050"/>
      </dgm:spPr>
    </dgm:pt>
  </dgm:ptLst>
  <dgm:cxnLst>
    <dgm:cxn modelId="{515E1B50-7E7C-488F-9DB5-74C8A343BC70}" type="presOf" srcId="{C9E3A8E5-DC85-4E43-A4A2-9350626E3AC7}" destId="{A3994F54-5D71-4878-A076-569F0C8A59D8}" srcOrd="0" destOrd="0" presId="urn:microsoft.com/office/officeart/2005/8/layout/funnel1"/>
    <dgm:cxn modelId="{0ABDC545-9E9D-41AE-BCC0-C28C5F9E44F0}" srcId="{EF4D548D-7D1B-4DF5-B853-4C33FFBBFB71}" destId="{C9E3A8E5-DC85-4E43-A4A2-9350626E3AC7}" srcOrd="0" destOrd="0" parTransId="{A1C46440-5EBA-4FA2-BD1A-1D9E1BF05912}" sibTransId="{4E11B456-CF5A-4F93-9FF9-5472FA326796}"/>
    <dgm:cxn modelId="{2A31C607-CF7F-41B4-9901-5D5725937635}" type="presOf" srcId="{F0E5E514-3D5D-4777-AD85-C1222912F95C}" destId="{BC8A1EA8-31CE-415D-81BF-16E50AA7A9A4}" srcOrd="0" destOrd="0" presId="urn:microsoft.com/office/officeart/2005/8/layout/funnel1"/>
    <dgm:cxn modelId="{6B2A7753-B85F-4652-A1A2-54152CA53532}" type="presOf" srcId="{EF4D548D-7D1B-4DF5-B853-4C33FFBBFB71}" destId="{3BF9576E-475F-489A-804E-90043060541D}" srcOrd="0" destOrd="0" presId="urn:microsoft.com/office/officeart/2005/8/layout/funnel1"/>
    <dgm:cxn modelId="{66D02B5F-CCA3-4289-8CF7-BD058FC1A4B0}" srcId="{EF4D548D-7D1B-4DF5-B853-4C33FFBBFB71}" destId="{44520155-246C-4554-BAAA-5FFFD01DDD60}" srcOrd="1" destOrd="0" parTransId="{43FD90FB-F5D7-4F64-BF25-731732943F1E}" sibTransId="{A2D63C92-ABB8-44CE-81EF-7BAA0E9E4E8E}"/>
    <dgm:cxn modelId="{9A42768C-E7BC-4E1E-B802-9D6E800B2598}" srcId="{EF4D548D-7D1B-4DF5-B853-4C33FFBBFB71}" destId="{3E119117-1744-473B-A418-7EA8A03D8B72}" srcOrd="2" destOrd="0" parTransId="{C8723777-DBE4-45B6-BB97-7522B3E740AF}" sibTransId="{B9809B54-9ED5-4E70-9512-6BD69D71F92F}"/>
    <dgm:cxn modelId="{CCC62B32-41F0-4BB9-A437-D195E217099E}" srcId="{EF4D548D-7D1B-4DF5-B853-4C33FFBBFB71}" destId="{F0E5E514-3D5D-4777-AD85-C1222912F95C}" srcOrd="3" destOrd="0" parTransId="{115F8D5E-3E0C-4FEF-9DDD-74DA468C1FC4}" sibTransId="{E8F2F07F-3728-44ED-9B65-923094E2DE1B}"/>
    <dgm:cxn modelId="{ABBF199E-2A3A-40E8-94C5-CB0E0574C9CC}" type="presOf" srcId="{3E119117-1744-473B-A418-7EA8A03D8B72}" destId="{B9A9E26A-3334-421B-B5C8-0EFECFB49237}" srcOrd="0" destOrd="0" presId="urn:microsoft.com/office/officeart/2005/8/layout/funnel1"/>
    <dgm:cxn modelId="{8638D1B6-2CFF-4387-B883-9EDF2A2B82BE}" type="presOf" srcId="{44520155-246C-4554-BAAA-5FFFD01DDD60}" destId="{4F77E4A8-40D4-4B62-BD6E-18031EFD20B7}" srcOrd="0" destOrd="0" presId="urn:microsoft.com/office/officeart/2005/8/layout/funnel1"/>
    <dgm:cxn modelId="{B409B28E-7765-4A9E-A5A4-0F92A1DC98FE}" type="presParOf" srcId="{3BF9576E-475F-489A-804E-90043060541D}" destId="{525DC27F-F35D-484A-82A0-31702829F13E}" srcOrd="0" destOrd="0" presId="urn:microsoft.com/office/officeart/2005/8/layout/funnel1"/>
    <dgm:cxn modelId="{3406B3A6-9D67-4B89-B432-7832CECCF145}" type="presParOf" srcId="{3BF9576E-475F-489A-804E-90043060541D}" destId="{597D2586-C3D4-4B52-8FB4-FBF4E731EF4D}" srcOrd="1" destOrd="0" presId="urn:microsoft.com/office/officeart/2005/8/layout/funnel1"/>
    <dgm:cxn modelId="{AB0C72D8-B1B5-4ED7-BDB6-67717055AE27}" type="presParOf" srcId="{3BF9576E-475F-489A-804E-90043060541D}" destId="{BC8A1EA8-31CE-415D-81BF-16E50AA7A9A4}" srcOrd="2" destOrd="0" presId="urn:microsoft.com/office/officeart/2005/8/layout/funnel1"/>
    <dgm:cxn modelId="{B4DFE530-B506-47CF-BD8F-04361FD77EBC}" type="presParOf" srcId="{3BF9576E-475F-489A-804E-90043060541D}" destId="{B9A9E26A-3334-421B-B5C8-0EFECFB49237}" srcOrd="3" destOrd="0" presId="urn:microsoft.com/office/officeart/2005/8/layout/funnel1"/>
    <dgm:cxn modelId="{7578467A-5FEF-485C-97D5-5B77961F4B3B}" type="presParOf" srcId="{3BF9576E-475F-489A-804E-90043060541D}" destId="{4F77E4A8-40D4-4B62-BD6E-18031EFD20B7}" srcOrd="4" destOrd="0" presId="urn:microsoft.com/office/officeart/2005/8/layout/funnel1"/>
    <dgm:cxn modelId="{61CCC207-18A0-4014-8DA1-BEE525007236}" type="presParOf" srcId="{3BF9576E-475F-489A-804E-90043060541D}" destId="{A3994F54-5D71-4878-A076-569F0C8A59D8}" srcOrd="5" destOrd="0" presId="urn:microsoft.com/office/officeart/2005/8/layout/funnel1"/>
    <dgm:cxn modelId="{F40234FD-0869-4A0D-A244-AB21204D0B3A}" type="presParOf" srcId="{3BF9576E-475F-489A-804E-90043060541D}" destId="{6D8BADD5-BD0A-4635-8932-702C9884C9C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077DAF-DEF6-46FD-BF2F-89D05F77AB9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EB144-06FB-4247-BF9F-EA801B8B495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keypoints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7F63D5-3CB1-4D0A-8259-E3ED44EF4F65}" type="parTrans" cxnId="{2073940F-397C-4EF7-BCE3-2FA8F149C1E3}">
      <dgm:prSet/>
      <dgm:spPr/>
      <dgm:t>
        <a:bodyPr/>
        <a:lstStyle/>
        <a:p>
          <a:endParaRPr lang="en-US"/>
        </a:p>
      </dgm:t>
    </dgm:pt>
    <dgm:pt modelId="{3EEB49CE-8246-4CC5-B434-2A55833463D0}" type="sibTrans" cxnId="{2073940F-397C-4EF7-BCE3-2FA8F149C1E3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C33955F6-C504-4407-B87C-05D3EB624F5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tọa độ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DD61307-9DC4-4102-AEE5-A4BE9BFA65F7}" type="parTrans" cxnId="{33ADB07F-7473-4B33-A3F5-F60E4A8BEC5F}">
      <dgm:prSet/>
      <dgm:spPr/>
      <dgm:t>
        <a:bodyPr/>
        <a:lstStyle/>
        <a:p>
          <a:endParaRPr lang="en-US"/>
        </a:p>
      </dgm:t>
    </dgm:pt>
    <dgm:pt modelId="{D8E9A4F2-E936-4E00-BCF0-53736ADBB956}" type="sibTrans" cxnId="{33ADB07F-7473-4B33-A3F5-F60E4A8BEC5F}">
      <dgm:prSet/>
      <dgm:spPr/>
      <dgm:t>
        <a:bodyPr/>
        <a:lstStyle/>
        <a:p>
          <a:endParaRPr lang="en-US"/>
        </a:p>
      </dgm:t>
    </dgm:pt>
    <dgm:pt modelId="{2D0AE2C6-7227-45F6-AD27-5B48B31411E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6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Tách</a:t>
          </a:r>
          <a:r>
            <a: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đặc</a:t>
          </a:r>
          <a:r>
            <a: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trưng</a:t>
          </a:r>
          <a:r>
            <a:rPr lang="en-US" sz="26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SHOT</a:t>
          </a:r>
          <a:endParaRPr lang="en-US" sz="26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9737AF6-756E-46FE-8E42-1266E9C0724F}" type="parTrans" cxnId="{E9ABEC74-2D1C-466F-B48D-7D036344EE3D}">
      <dgm:prSet/>
      <dgm:spPr/>
      <dgm:t>
        <a:bodyPr/>
        <a:lstStyle/>
        <a:p>
          <a:endParaRPr lang="en-US"/>
        </a:p>
      </dgm:t>
    </dgm:pt>
    <dgm:pt modelId="{44BB759C-9D41-461E-946E-B27FC5769A5B}" type="sibTrans" cxnId="{E9ABEC74-2D1C-466F-B48D-7D036344EE3D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F63FDC76-D552-4092-9EF3-7F1ED9BB342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Matching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BD6C32-F90B-4FF8-B694-31A1AFDB5380}" type="parTrans" cxnId="{8D0C8DA7-DF23-484B-85FE-92A89FED9F6D}">
      <dgm:prSet/>
      <dgm:spPr/>
      <dgm:t>
        <a:bodyPr/>
        <a:lstStyle/>
        <a:p>
          <a:endParaRPr lang="en-US"/>
        </a:p>
      </dgm:t>
    </dgm:pt>
    <dgm:pt modelId="{5B73E081-F937-46F9-B546-0C4DD2DB8B3E}" type="sibTrans" cxnId="{8D0C8DA7-DF23-484B-85FE-92A89FED9F6D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CFE902EF-4D00-4AA5-875A-FB0598B7F85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Clustering</a:t>
          </a:r>
          <a:endParaRPr lang="en-US" sz="28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983598-BB6F-4F18-B134-4E2C4846BF99}" type="parTrans" cxnId="{1096C2A6-FB9F-470C-8FBD-5A099B260F0F}">
      <dgm:prSet/>
      <dgm:spPr/>
      <dgm:t>
        <a:bodyPr/>
        <a:lstStyle/>
        <a:p>
          <a:endParaRPr lang="en-US"/>
        </a:p>
      </dgm:t>
    </dgm:pt>
    <dgm:pt modelId="{ED029D3E-0E83-4F10-B3CC-65019AB83DA6}" type="sibTrans" cxnId="{1096C2A6-FB9F-470C-8FBD-5A099B260F0F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5C65D850-FA81-457B-ABBF-BDF09A88022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Lọc</a:t>
          </a:r>
          <a:r>
            <a:rPr lang="en-US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kết </a:t>
          </a:r>
          <a:r>
            <a:rPr lang="en-US" b="1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E19341-CBA5-4A13-9412-C69693118669}" type="parTrans" cxnId="{7D2710BF-9524-4D98-8535-C37E4BD2FCD3}">
      <dgm:prSet/>
      <dgm:spPr/>
      <dgm:t>
        <a:bodyPr/>
        <a:lstStyle/>
        <a:p>
          <a:endParaRPr lang="en-US"/>
        </a:p>
      </dgm:t>
    </dgm:pt>
    <dgm:pt modelId="{DF470669-EFE2-4527-97A9-20E0760485ED}" type="sibTrans" cxnId="{7D2710BF-9524-4D98-8535-C37E4BD2FCD3}">
      <dgm:prSet/>
      <dgm:spPr>
        <a:solidFill>
          <a:schemeClr val="accent6"/>
        </a:solidFill>
      </dgm:spPr>
      <dgm:t>
        <a:bodyPr/>
        <a:lstStyle/>
        <a:p>
          <a:endParaRPr lang="en-US"/>
        </a:p>
      </dgm:t>
    </dgm:pt>
    <dgm:pt modelId="{1489C3D8-E705-4D20-A269-F6DB543880ED}" type="pres">
      <dgm:prSet presAssocID="{29077DAF-DEF6-46FD-BF2F-89D05F77AB9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848DBF-9AEE-45C9-838F-BE4298FCCB39}" type="pres">
      <dgm:prSet presAssocID="{6FFEB144-06FB-4247-BF9F-EA801B8B4953}" presName="node" presStyleLbl="node1" presStyleIdx="0" presStyleCnt="6" custScaleX="55451" custScaleY="475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18CF3EF-0C60-46EE-ACC1-7E706E9BF36A}" type="pres">
      <dgm:prSet presAssocID="{3EEB49CE-8246-4CC5-B434-2A55833463D0}" presName="sibTrans" presStyleLbl="sibTrans2D1" presStyleIdx="0" presStyleCnt="5"/>
      <dgm:spPr/>
      <dgm:t>
        <a:bodyPr/>
        <a:lstStyle/>
        <a:p>
          <a:endParaRPr lang="en-US"/>
        </a:p>
      </dgm:t>
    </dgm:pt>
    <dgm:pt modelId="{DC961DEB-AC8C-44B0-85CE-53040558FCB0}" type="pres">
      <dgm:prSet presAssocID="{3EEB49CE-8246-4CC5-B434-2A55833463D0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462DF822-2981-43BE-A5A4-FC2B98F7904C}" type="pres">
      <dgm:prSet presAssocID="{2D0AE2C6-7227-45F6-AD27-5B48B31411E3}" presName="node" presStyleLbl="node1" presStyleIdx="1" presStyleCnt="6" custScaleX="55451" custScaleY="475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395EA3-E4C1-4E23-92AB-18B407865193}" type="pres">
      <dgm:prSet presAssocID="{44BB759C-9D41-461E-946E-B27FC5769A5B}" presName="sibTrans" presStyleLbl="sibTrans2D1" presStyleIdx="1" presStyleCnt="5"/>
      <dgm:spPr/>
      <dgm:t>
        <a:bodyPr/>
        <a:lstStyle/>
        <a:p>
          <a:endParaRPr lang="en-US"/>
        </a:p>
      </dgm:t>
    </dgm:pt>
    <dgm:pt modelId="{3FCE2F45-E4D6-4DCF-974D-1D26C1F13F72}" type="pres">
      <dgm:prSet presAssocID="{44BB759C-9D41-461E-946E-B27FC5769A5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F975AC2A-490C-40FA-BCB2-66570B18F5E2}" type="pres">
      <dgm:prSet presAssocID="{F63FDC76-D552-4092-9EF3-7F1ED9BB3423}" presName="node" presStyleLbl="node1" presStyleIdx="2" presStyleCnt="6" custScaleX="55451" custScaleY="475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991965-6F89-409A-82DA-0C15C154AB95}" type="pres">
      <dgm:prSet presAssocID="{5B73E081-F937-46F9-B546-0C4DD2DB8B3E}" presName="sibTrans" presStyleLbl="sibTrans2D1" presStyleIdx="2" presStyleCnt="5"/>
      <dgm:spPr/>
      <dgm:t>
        <a:bodyPr/>
        <a:lstStyle/>
        <a:p>
          <a:endParaRPr lang="en-US"/>
        </a:p>
      </dgm:t>
    </dgm:pt>
    <dgm:pt modelId="{98B49386-81D2-4623-A906-19F995C80292}" type="pres">
      <dgm:prSet presAssocID="{5B73E081-F937-46F9-B546-0C4DD2DB8B3E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DB76053-DA7F-4087-A999-79FD08E8EDCD}" type="pres">
      <dgm:prSet presAssocID="{CFE902EF-4D00-4AA5-875A-FB0598B7F852}" presName="node" presStyleLbl="node1" presStyleIdx="3" presStyleCnt="6" custScaleX="55451" custScaleY="475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98FBFB-BB9E-4638-A702-715868C908E4}" type="pres">
      <dgm:prSet presAssocID="{ED029D3E-0E83-4F10-B3CC-65019AB83DA6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D380876-4A2F-4544-B9A4-46BB994D25A0}" type="pres">
      <dgm:prSet presAssocID="{ED029D3E-0E83-4F10-B3CC-65019AB83DA6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49225737-1CFC-4FA1-A003-696EDC6876CB}" type="pres">
      <dgm:prSet presAssocID="{5C65D850-FA81-457B-ABBF-BDF09A880229}" presName="node" presStyleLbl="node1" presStyleIdx="4" presStyleCnt="6" custScaleX="55451" custScaleY="475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D9DAC6-1037-4825-80E9-13893FB18CBD}" type="pres">
      <dgm:prSet presAssocID="{DF470669-EFE2-4527-97A9-20E0760485ED}" presName="sibTrans" presStyleLbl="sibTrans2D1" presStyleIdx="4" presStyleCnt="5"/>
      <dgm:spPr/>
      <dgm:t>
        <a:bodyPr/>
        <a:lstStyle/>
        <a:p>
          <a:endParaRPr lang="en-US"/>
        </a:p>
      </dgm:t>
    </dgm:pt>
    <dgm:pt modelId="{B9625C09-8D4B-42B0-84AC-ED87661FAF4B}" type="pres">
      <dgm:prSet presAssocID="{DF470669-EFE2-4527-97A9-20E0760485ED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4F854FA1-2102-4150-8E88-4DB1DEB92DF4}" type="pres">
      <dgm:prSet presAssocID="{C33955F6-C504-4407-B87C-05D3EB624F53}" presName="node" presStyleLbl="node1" presStyleIdx="5" presStyleCnt="6" custScaleX="55451" custScaleY="4758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1D3E2F9-9D0E-4306-AB7B-813F62BF0242}" type="presOf" srcId="{5B73E081-F937-46F9-B546-0C4DD2DB8B3E}" destId="{82991965-6F89-409A-82DA-0C15C154AB95}" srcOrd="0" destOrd="0" presId="urn:microsoft.com/office/officeart/2005/8/layout/process5"/>
    <dgm:cxn modelId="{2C0CA016-586A-4979-BD58-0662869F6797}" type="presOf" srcId="{44BB759C-9D41-461E-946E-B27FC5769A5B}" destId="{8E395EA3-E4C1-4E23-92AB-18B407865193}" srcOrd="0" destOrd="0" presId="urn:microsoft.com/office/officeart/2005/8/layout/process5"/>
    <dgm:cxn modelId="{86D16967-4140-40ED-9F8B-B2B402356767}" type="presOf" srcId="{ED029D3E-0E83-4F10-B3CC-65019AB83DA6}" destId="{9E98FBFB-BB9E-4638-A702-715868C908E4}" srcOrd="0" destOrd="0" presId="urn:microsoft.com/office/officeart/2005/8/layout/process5"/>
    <dgm:cxn modelId="{02610ED9-5919-431A-9CAC-A9A82B44A22D}" type="presOf" srcId="{29077DAF-DEF6-46FD-BF2F-89D05F77AB90}" destId="{1489C3D8-E705-4D20-A269-F6DB543880ED}" srcOrd="0" destOrd="0" presId="urn:microsoft.com/office/officeart/2005/8/layout/process5"/>
    <dgm:cxn modelId="{83D20EC3-E1F4-4C98-8729-5542768B6773}" type="presOf" srcId="{3EEB49CE-8246-4CC5-B434-2A55833463D0}" destId="{018CF3EF-0C60-46EE-ACC1-7E706E9BF36A}" srcOrd="0" destOrd="0" presId="urn:microsoft.com/office/officeart/2005/8/layout/process5"/>
    <dgm:cxn modelId="{C3D1D9D7-E548-4B71-8AF4-5836276F67C0}" type="presOf" srcId="{F63FDC76-D552-4092-9EF3-7F1ED9BB3423}" destId="{F975AC2A-490C-40FA-BCB2-66570B18F5E2}" srcOrd="0" destOrd="0" presId="urn:microsoft.com/office/officeart/2005/8/layout/process5"/>
    <dgm:cxn modelId="{7D2710BF-9524-4D98-8535-C37E4BD2FCD3}" srcId="{29077DAF-DEF6-46FD-BF2F-89D05F77AB90}" destId="{5C65D850-FA81-457B-ABBF-BDF09A880229}" srcOrd="4" destOrd="0" parTransId="{8CE19341-CBA5-4A13-9412-C69693118669}" sibTransId="{DF470669-EFE2-4527-97A9-20E0760485ED}"/>
    <dgm:cxn modelId="{8D0C8DA7-DF23-484B-85FE-92A89FED9F6D}" srcId="{29077DAF-DEF6-46FD-BF2F-89D05F77AB90}" destId="{F63FDC76-D552-4092-9EF3-7F1ED9BB3423}" srcOrd="2" destOrd="0" parTransId="{8DBD6C32-F90B-4FF8-B694-31A1AFDB5380}" sibTransId="{5B73E081-F937-46F9-B546-0C4DD2DB8B3E}"/>
    <dgm:cxn modelId="{2073940F-397C-4EF7-BCE3-2FA8F149C1E3}" srcId="{29077DAF-DEF6-46FD-BF2F-89D05F77AB90}" destId="{6FFEB144-06FB-4247-BF9F-EA801B8B4953}" srcOrd="0" destOrd="0" parTransId="{6D7F63D5-3CB1-4D0A-8259-E3ED44EF4F65}" sibTransId="{3EEB49CE-8246-4CC5-B434-2A55833463D0}"/>
    <dgm:cxn modelId="{753837E6-A9A8-4D79-B72D-00F6DDA6C234}" type="presOf" srcId="{6FFEB144-06FB-4247-BF9F-EA801B8B4953}" destId="{E7848DBF-9AEE-45C9-838F-BE4298FCCB39}" srcOrd="0" destOrd="0" presId="urn:microsoft.com/office/officeart/2005/8/layout/process5"/>
    <dgm:cxn modelId="{E9ABEC74-2D1C-466F-B48D-7D036344EE3D}" srcId="{29077DAF-DEF6-46FD-BF2F-89D05F77AB90}" destId="{2D0AE2C6-7227-45F6-AD27-5B48B31411E3}" srcOrd="1" destOrd="0" parTransId="{B9737AF6-756E-46FE-8E42-1266E9C0724F}" sibTransId="{44BB759C-9D41-461E-946E-B27FC5769A5B}"/>
    <dgm:cxn modelId="{13C80138-BA95-46B6-BEE1-B41BDEB1D07B}" type="presOf" srcId="{DF470669-EFE2-4527-97A9-20E0760485ED}" destId="{B9625C09-8D4B-42B0-84AC-ED87661FAF4B}" srcOrd="1" destOrd="0" presId="urn:microsoft.com/office/officeart/2005/8/layout/process5"/>
    <dgm:cxn modelId="{33ADB07F-7473-4B33-A3F5-F60E4A8BEC5F}" srcId="{29077DAF-DEF6-46FD-BF2F-89D05F77AB90}" destId="{C33955F6-C504-4407-B87C-05D3EB624F53}" srcOrd="5" destOrd="0" parTransId="{CDD61307-9DC4-4102-AEE5-A4BE9BFA65F7}" sibTransId="{D8E9A4F2-E936-4E00-BCF0-53736ADBB956}"/>
    <dgm:cxn modelId="{241AC2A1-5739-45D1-ACCE-AE35F79EB77B}" type="presOf" srcId="{C33955F6-C504-4407-B87C-05D3EB624F53}" destId="{4F854FA1-2102-4150-8E88-4DB1DEB92DF4}" srcOrd="0" destOrd="0" presId="urn:microsoft.com/office/officeart/2005/8/layout/process5"/>
    <dgm:cxn modelId="{35EB1CD0-CEDC-4F19-9F32-03970A42EB19}" type="presOf" srcId="{DF470669-EFE2-4527-97A9-20E0760485ED}" destId="{09D9DAC6-1037-4825-80E9-13893FB18CBD}" srcOrd="0" destOrd="0" presId="urn:microsoft.com/office/officeart/2005/8/layout/process5"/>
    <dgm:cxn modelId="{95E0698E-EE22-4E04-9A46-FC5859462AE2}" type="presOf" srcId="{2D0AE2C6-7227-45F6-AD27-5B48B31411E3}" destId="{462DF822-2981-43BE-A5A4-FC2B98F7904C}" srcOrd="0" destOrd="0" presId="urn:microsoft.com/office/officeart/2005/8/layout/process5"/>
    <dgm:cxn modelId="{6E38B50D-E1DB-4323-B7DF-2E0E65C67208}" type="presOf" srcId="{44BB759C-9D41-461E-946E-B27FC5769A5B}" destId="{3FCE2F45-E4D6-4DCF-974D-1D26C1F13F72}" srcOrd="1" destOrd="0" presId="urn:microsoft.com/office/officeart/2005/8/layout/process5"/>
    <dgm:cxn modelId="{3A81A80A-9535-4DCA-800B-CF61E7B593A2}" type="presOf" srcId="{3EEB49CE-8246-4CC5-B434-2A55833463D0}" destId="{DC961DEB-AC8C-44B0-85CE-53040558FCB0}" srcOrd="1" destOrd="0" presId="urn:microsoft.com/office/officeart/2005/8/layout/process5"/>
    <dgm:cxn modelId="{D31E52D3-BCB8-4F08-A9EA-F29D42129EE2}" type="presOf" srcId="{CFE902EF-4D00-4AA5-875A-FB0598B7F852}" destId="{EDB76053-DA7F-4087-A999-79FD08E8EDCD}" srcOrd="0" destOrd="0" presId="urn:microsoft.com/office/officeart/2005/8/layout/process5"/>
    <dgm:cxn modelId="{51800834-E07B-4DEF-8D34-E68902DADAC7}" type="presOf" srcId="{5B73E081-F937-46F9-B546-0C4DD2DB8B3E}" destId="{98B49386-81D2-4623-A906-19F995C80292}" srcOrd="1" destOrd="0" presId="urn:microsoft.com/office/officeart/2005/8/layout/process5"/>
    <dgm:cxn modelId="{3D8C504F-86E8-4C55-87E8-0F9ACCF78E3C}" type="presOf" srcId="{ED029D3E-0E83-4F10-B3CC-65019AB83DA6}" destId="{8D380876-4A2F-4544-B9A4-46BB994D25A0}" srcOrd="1" destOrd="0" presId="urn:microsoft.com/office/officeart/2005/8/layout/process5"/>
    <dgm:cxn modelId="{1096C2A6-FB9F-470C-8FBD-5A099B260F0F}" srcId="{29077DAF-DEF6-46FD-BF2F-89D05F77AB90}" destId="{CFE902EF-4D00-4AA5-875A-FB0598B7F852}" srcOrd="3" destOrd="0" parTransId="{63983598-BB6F-4F18-B134-4E2C4846BF99}" sibTransId="{ED029D3E-0E83-4F10-B3CC-65019AB83DA6}"/>
    <dgm:cxn modelId="{BA8DC978-D192-4280-93C2-8781B28017FA}" type="presOf" srcId="{5C65D850-FA81-457B-ABBF-BDF09A880229}" destId="{49225737-1CFC-4FA1-A003-696EDC6876CB}" srcOrd="0" destOrd="0" presId="urn:microsoft.com/office/officeart/2005/8/layout/process5"/>
    <dgm:cxn modelId="{E806EA2B-270D-45AF-AAF4-AFEBF7903C5B}" type="presParOf" srcId="{1489C3D8-E705-4D20-A269-F6DB543880ED}" destId="{E7848DBF-9AEE-45C9-838F-BE4298FCCB39}" srcOrd="0" destOrd="0" presId="urn:microsoft.com/office/officeart/2005/8/layout/process5"/>
    <dgm:cxn modelId="{8E215C02-6CB3-4BA7-B718-923261CCFC94}" type="presParOf" srcId="{1489C3D8-E705-4D20-A269-F6DB543880ED}" destId="{018CF3EF-0C60-46EE-ACC1-7E706E9BF36A}" srcOrd="1" destOrd="0" presId="urn:microsoft.com/office/officeart/2005/8/layout/process5"/>
    <dgm:cxn modelId="{7D19BE5F-A248-4181-B8D7-2A694473F172}" type="presParOf" srcId="{018CF3EF-0C60-46EE-ACC1-7E706E9BF36A}" destId="{DC961DEB-AC8C-44B0-85CE-53040558FCB0}" srcOrd="0" destOrd="0" presId="urn:microsoft.com/office/officeart/2005/8/layout/process5"/>
    <dgm:cxn modelId="{F4E96699-296F-4A50-93A6-77D5A8ED9733}" type="presParOf" srcId="{1489C3D8-E705-4D20-A269-F6DB543880ED}" destId="{462DF822-2981-43BE-A5A4-FC2B98F7904C}" srcOrd="2" destOrd="0" presId="urn:microsoft.com/office/officeart/2005/8/layout/process5"/>
    <dgm:cxn modelId="{C83F8ABD-04C3-4352-95CB-87F24F569DF1}" type="presParOf" srcId="{1489C3D8-E705-4D20-A269-F6DB543880ED}" destId="{8E395EA3-E4C1-4E23-92AB-18B407865193}" srcOrd="3" destOrd="0" presId="urn:microsoft.com/office/officeart/2005/8/layout/process5"/>
    <dgm:cxn modelId="{5C7301D7-EE7B-463E-9995-CB5A370DA6C7}" type="presParOf" srcId="{8E395EA3-E4C1-4E23-92AB-18B407865193}" destId="{3FCE2F45-E4D6-4DCF-974D-1D26C1F13F72}" srcOrd="0" destOrd="0" presId="urn:microsoft.com/office/officeart/2005/8/layout/process5"/>
    <dgm:cxn modelId="{255E6C24-8A31-4DF5-98C8-67D712542399}" type="presParOf" srcId="{1489C3D8-E705-4D20-A269-F6DB543880ED}" destId="{F975AC2A-490C-40FA-BCB2-66570B18F5E2}" srcOrd="4" destOrd="0" presId="urn:microsoft.com/office/officeart/2005/8/layout/process5"/>
    <dgm:cxn modelId="{9BC485EF-5014-432C-9D94-529EAB6A2BB6}" type="presParOf" srcId="{1489C3D8-E705-4D20-A269-F6DB543880ED}" destId="{82991965-6F89-409A-82DA-0C15C154AB95}" srcOrd="5" destOrd="0" presId="urn:microsoft.com/office/officeart/2005/8/layout/process5"/>
    <dgm:cxn modelId="{EB2E72D6-73FA-451A-A561-736FEFFEF5A8}" type="presParOf" srcId="{82991965-6F89-409A-82DA-0C15C154AB95}" destId="{98B49386-81D2-4623-A906-19F995C80292}" srcOrd="0" destOrd="0" presId="urn:microsoft.com/office/officeart/2005/8/layout/process5"/>
    <dgm:cxn modelId="{710DAF1C-CFD0-4381-83DB-C6C1DEEAFEA7}" type="presParOf" srcId="{1489C3D8-E705-4D20-A269-F6DB543880ED}" destId="{EDB76053-DA7F-4087-A999-79FD08E8EDCD}" srcOrd="6" destOrd="0" presId="urn:microsoft.com/office/officeart/2005/8/layout/process5"/>
    <dgm:cxn modelId="{8AE52DFB-539B-4041-9D73-65734D53C725}" type="presParOf" srcId="{1489C3D8-E705-4D20-A269-F6DB543880ED}" destId="{9E98FBFB-BB9E-4638-A702-715868C908E4}" srcOrd="7" destOrd="0" presId="urn:microsoft.com/office/officeart/2005/8/layout/process5"/>
    <dgm:cxn modelId="{1D6B7B4E-D67D-4BFC-B641-AEF206CA59F9}" type="presParOf" srcId="{9E98FBFB-BB9E-4638-A702-715868C908E4}" destId="{8D380876-4A2F-4544-B9A4-46BB994D25A0}" srcOrd="0" destOrd="0" presId="urn:microsoft.com/office/officeart/2005/8/layout/process5"/>
    <dgm:cxn modelId="{01D9E3FB-6770-46C2-A15B-0B4F4888F53F}" type="presParOf" srcId="{1489C3D8-E705-4D20-A269-F6DB543880ED}" destId="{49225737-1CFC-4FA1-A003-696EDC6876CB}" srcOrd="8" destOrd="0" presId="urn:microsoft.com/office/officeart/2005/8/layout/process5"/>
    <dgm:cxn modelId="{3B2A6572-9A01-41E5-96F1-BA66A94A909B}" type="presParOf" srcId="{1489C3D8-E705-4D20-A269-F6DB543880ED}" destId="{09D9DAC6-1037-4825-80E9-13893FB18CBD}" srcOrd="9" destOrd="0" presId="urn:microsoft.com/office/officeart/2005/8/layout/process5"/>
    <dgm:cxn modelId="{EC9236D8-48F3-46A5-A71F-1D263A06B422}" type="presParOf" srcId="{09D9DAC6-1037-4825-80E9-13893FB18CBD}" destId="{B9625C09-8D4B-42B0-84AC-ED87661FAF4B}" srcOrd="0" destOrd="0" presId="urn:microsoft.com/office/officeart/2005/8/layout/process5"/>
    <dgm:cxn modelId="{173F337A-4B37-4F22-B012-C2375B55BC4A}" type="presParOf" srcId="{1489C3D8-E705-4D20-A269-F6DB543880ED}" destId="{4F854FA1-2102-4150-8E88-4DB1DEB92DF4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D6D07E-C18A-4FAE-A05C-775EAF86D998}">
      <dsp:nvSpPr>
        <dsp:cNvPr id="0" name=""/>
        <dsp:cNvSpPr/>
      </dsp:nvSpPr>
      <dsp:spPr>
        <a:xfrm>
          <a:off x="3277151" y="2180022"/>
          <a:ext cx="2664471" cy="2664471"/>
        </a:xfrm>
        <a:prstGeom prst="gear9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Thuật</a:t>
          </a: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toán</a:t>
          </a: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điều</a:t>
          </a: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khiển</a:t>
          </a: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nâng</a:t>
          </a: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cao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812828" y="2804162"/>
        <a:ext cx="1593117" cy="1369593"/>
      </dsp:txXfrm>
    </dsp:sp>
    <dsp:sp modelId="{FF3CDB73-AA02-4B9B-B500-5B59AE4E7F6F}">
      <dsp:nvSpPr>
        <dsp:cNvPr id="0" name=""/>
        <dsp:cNvSpPr/>
      </dsp:nvSpPr>
      <dsp:spPr>
        <a:xfrm>
          <a:off x="1726913" y="1550238"/>
          <a:ext cx="1937797" cy="1937797"/>
        </a:xfrm>
        <a:prstGeom prst="gear6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Thị</a:t>
          </a: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giác</a:t>
          </a: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máy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14759" y="2041033"/>
        <a:ext cx="962105" cy="956207"/>
      </dsp:txXfrm>
    </dsp:sp>
    <dsp:sp modelId="{EFDBD76D-5E43-4D36-84FF-C497BD933ECB}">
      <dsp:nvSpPr>
        <dsp:cNvPr id="0" name=""/>
        <dsp:cNvSpPr/>
      </dsp:nvSpPr>
      <dsp:spPr>
        <a:xfrm rot="20700000">
          <a:off x="2812278" y="213355"/>
          <a:ext cx="1898646" cy="1898646"/>
        </a:xfrm>
        <a:prstGeom prst="gear6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UI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20700000">
        <a:off x="3228706" y="629784"/>
        <a:ext cx="1065788" cy="1065788"/>
      </dsp:txXfrm>
    </dsp:sp>
    <dsp:sp modelId="{7D28602F-6363-41C9-B971-D1A181404D8F}">
      <dsp:nvSpPr>
        <dsp:cNvPr id="0" name=""/>
        <dsp:cNvSpPr/>
      </dsp:nvSpPr>
      <dsp:spPr>
        <a:xfrm>
          <a:off x="3079473" y="1773850"/>
          <a:ext cx="3410523" cy="3410523"/>
        </a:xfrm>
        <a:prstGeom prst="circularArrow">
          <a:avLst>
            <a:gd name="adj1" fmla="val 4687"/>
            <a:gd name="adj2" fmla="val 299029"/>
            <a:gd name="adj3" fmla="val 2529772"/>
            <a:gd name="adj4" fmla="val 15832271"/>
            <a:gd name="adj5" fmla="val 5469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1120F-71FE-4EA9-93EE-EA34AACE2A00}">
      <dsp:nvSpPr>
        <dsp:cNvPr id="0" name=""/>
        <dsp:cNvSpPr/>
      </dsp:nvSpPr>
      <dsp:spPr>
        <a:xfrm>
          <a:off x="1383733" y="1118686"/>
          <a:ext cx="2477958" cy="247795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D954D-CE43-4B77-BA27-8499931C4B58}">
      <dsp:nvSpPr>
        <dsp:cNvPr id="0" name=""/>
        <dsp:cNvSpPr/>
      </dsp:nvSpPr>
      <dsp:spPr>
        <a:xfrm>
          <a:off x="2373101" y="-205309"/>
          <a:ext cx="2671738" cy="267173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5DC27F-F35D-484A-82A0-31702829F13E}">
      <dsp:nvSpPr>
        <dsp:cNvPr id="0" name=""/>
        <dsp:cNvSpPr/>
      </dsp:nvSpPr>
      <dsp:spPr>
        <a:xfrm>
          <a:off x="878339" y="0"/>
          <a:ext cx="4257892" cy="1548504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7D2586-C3D4-4B52-8FB4-FBF4E731EF4D}">
      <dsp:nvSpPr>
        <dsp:cNvPr id="0" name=""/>
        <dsp:cNvSpPr/>
      </dsp:nvSpPr>
      <dsp:spPr>
        <a:xfrm>
          <a:off x="2703512" y="3039576"/>
          <a:ext cx="638175" cy="606423"/>
        </a:xfrm>
        <a:prstGeom prst="downArrow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A1EA8-31CE-415D-81BF-16E50AA7A9A4}">
      <dsp:nvSpPr>
        <dsp:cNvPr id="0" name=""/>
        <dsp:cNvSpPr/>
      </dsp:nvSpPr>
      <dsp:spPr>
        <a:xfrm>
          <a:off x="1490979" y="3465317"/>
          <a:ext cx="3063240" cy="765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STM32F4</a:t>
          </a:r>
          <a:endParaRPr lang="en-US" sz="2800" b="1" kern="1200" dirty="0"/>
        </a:p>
      </dsp:txBody>
      <dsp:txXfrm>
        <a:off x="1490979" y="3465317"/>
        <a:ext cx="3063240" cy="765810"/>
      </dsp:txXfrm>
    </dsp:sp>
    <dsp:sp modelId="{B9A9E26A-3334-421B-B5C8-0EFECFB49237}">
      <dsp:nvSpPr>
        <dsp:cNvPr id="0" name=""/>
        <dsp:cNvSpPr/>
      </dsp:nvSpPr>
      <dsp:spPr>
        <a:xfrm>
          <a:off x="1784020" y="1312984"/>
          <a:ext cx="1781783" cy="1602319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Truyền </a:t>
          </a: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thông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44956" y="1547638"/>
        <a:ext cx="1259911" cy="1133011"/>
      </dsp:txXfrm>
    </dsp:sp>
    <dsp:sp modelId="{4F77E4A8-40D4-4B62-BD6E-18031EFD20B7}">
      <dsp:nvSpPr>
        <dsp:cNvPr id="0" name=""/>
        <dsp:cNvSpPr/>
      </dsp:nvSpPr>
      <dsp:spPr>
        <a:xfrm>
          <a:off x="1419532" y="291251"/>
          <a:ext cx="1322308" cy="1333531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/>
            <a:t>5 x </a:t>
          </a:r>
          <a:r>
            <a:rPr lang="en-US" sz="2800" b="1" kern="1200" dirty="0" err="1" smtClean="0"/>
            <a:t>ENC</a:t>
          </a:r>
          <a:r>
            <a:rPr lang="en-US" sz="2800" b="1" kern="1200" dirty="0" smtClean="0"/>
            <a:t> </a:t>
          </a:r>
          <a:endParaRPr lang="en-US" sz="2800" b="1" kern="1200" dirty="0"/>
        </a:p>
      </dsp:txBody>
      <dsp:txXfrm>
        <a:off x="1613180" y="486542"/>
        <a:ext cx="935012" cy="942949"/>
      </dsp:txXfrm>
    </dsp:sp>
    <dsp:sp modelId="{A3994F54-5D71-4878-A076-569F0C8A59D8}">
      <dsp:nvSpPr>
        <dsp:cNvPr id="0" name=""/>
        <dsp:cNvSpPr/>
      </dsp:nvSpPr>
      <dsp:spPr>
        <a:xfrm>
          <a:off x="2628741" y="0"/>
          <a:ext cx="2108535" cy="1918354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5 x </a:t>
          </a: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STR-MRAS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37529" y="280936"/>
        <a:ext cx="1490959" cy="1356482"/>
      </dsp:txXfrm>
    </dsp:sp>
    <dsp:sp modelId="{6D8BADD5-BD0A-4635-8932-702C9884C9C8}">
      <dsp:nvSpPr>
        <dsp:cNvPr id="0" name=""/>
        <dsp:cNvSpPr/>
      </dsp:nvSpPr>
      <dsp:spPr>
        <a:xfrm>
          <a:off x="674126" y="-146807"/>
          <a:ext cx="4635692" cy="354836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48DBF-9AEE-45C9-838F-BE4298FCCB39}">
      <dsp:nvSpPr>
        <dsp:cNvPr id="0" name=""/>
        <dsp:cNvSpPr/>
      </dsp:nvSpPr>
      <dsp:spPr>
        <a:xfrm>
          <a:off x="1800" y="179505"/>
          <a:ext cx="2057390" cy="105930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Chọn</a:t>
          </a: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keypoints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26" y="210531"/>
        <a:ext cx="1995338" cy="997249"/>
      </dsp:txXfrm>
    </dsp:sp>
    <dsp:sp modelId="{018CF3EF-0C60-46EE-ACC1-7E706E9BF36A}">
      <dsp:nvSpPr>
        <dsp:cNvPr id="0" name=""/>
        <dsp:cNvSpPr/>
      </dsp:nvSpPr>
      <dsp:spPr>
        <a:xfrm>
          <a:off x="2385695" y="249080"/>
          <a:ext cx="786580" cy="920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2385695" y="433110"/>
        <a:ext cx="550606" cy="552090"/>
      </dsp:txXfrm>
    </dsp:sp>
    <dsp:sp modelId="{462DF822-2981-43BE-A5A4-FC2B98F7904C}">
      <dsp:nvSpPr>
        <dsp:cNvPr id="0" name=""/>
        <dsp:cNvSpPr/>
      </dsp:nvSpPr>
      <dsp:spPr>
        <a:xfrm>
          <a:off x="3543304" y="179505"/>
          <a:ext cx="2057390" cy="105930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Tách</a:t>
          </a:r>
          <a:r>
            <a:rPr lang="en-US" sz="2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đặc</a:t>
          </a:r>
          <a:r>
            <a:rPr lang="en-US" sz="2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6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trưng</a:t>
          </a:r>
          <a:r>
            <a:rPr lang="en-US" sz="26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SHOT</a:t>
          </a:r>
          <a:endParaRPr lang="en-US" sz="26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74330" y="210531"/>
        <a:ext cx="1995338" cy="997249"/>
      </dsp:txXfrm>
    </dsp:sp>
    <dsp:sp modelId="{8E395EA3-E4C1-4E23-92AB-18B407865193}">
      <dsp:nvSpPr>
        <dsp:cNvPr id="0" name=""/>
        <dsp:cNvSpPr/>
      </dsp:nvSpPr>
      <dsp:spPr>
        <a:xfrm>
          <a:off x="5927200" y="249080"/>
          <a:ext cx="786580" cy="920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5927200" y="433110"/>
        <a:ext cx="550606" cy="552090"/>
      </dsp:txXfrm>
    </dsp:sp>
    <dsp:sp modelId="{F975AC2A-490C-40FA-BCB2-66570B18F5E2}">
      <dsp:nvSpPr>
        <dsp:cNvPr id="0" name=""/>
        <dsp:cNvSpPr/>
      </dsp:nvSpPr>
      <dsp:spPr>
        <a:xfrm>
          <a:off x="7084809" y="179505"/>
          <a:ext cx="2057390" cy="105930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Matching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15835" y="210531"/>
        <a:ext cx="1995338" cy="997249"/>
      </dsp:txXfrm>
    </dsp:sp>
    <dsp:sp modelId="{82991965-6F89-409A-82DA-0C15C154AB95}">
      <dsp:nvSpPr>
        <dsp:cNvPr id="0" name=""/>
        <dsp:cNvSpPr/>
      </dsp:nvSpPr>
      <dsp:spPr>
        <a:xfrm rot="5400000">
          <a:off x="7720214" y="1498526"/>
          <a:ext cx="786580" cy="920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-5400000">
        <a:off x="7837459" y="1565311"/>
        <a:ext cx="552090" cy="550606"/>
      </dsp:txXfrm>
    </dsp:sp>
    <dsp:sp modelId="{EDB76053-DA7F-4087-A999-79FD08E8EDCD}">
      <dsp:nvSpPr>
        <dsp:cNvPr id="0" name=""/>
        <dsp:cNvSpPr/>
      </dsp:nvSpPr>
      <dsp:spPr>
        <a:xfrm>
          <a:off x="7084809" y="2722921"/>
          <a:ext cx="2057390" cy="105930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Clustering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115835" y="2753947"/>
        <a:ext cx="1995338" cy="997249"/>
      </dsp:txXfrm>
    </dsp:sp>
    <dsp:sp modelId="{9E98FBFB-BB9E-4638-A702-715868C908E4}">
      <dsp:nvSpPr>
        <dsp:cNvPr id="0" name=""/>
        <dsp:cNvSpPr/>
      </dsp:nvSpPr>
      <dsp:spPr>
        <a:xfrm rot="10800000">
          <a:off x="5971723" y="2792496"/>
          <a:ext cx="786580" cy="920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6207697" y="2976526"/>
        <a:ext cx="550606" cy="552090"/>
      </dsp:txXfrm>
    </dsp:sp>
    <dsp:sp modelId="{49225737-1CFC-4FA1-A003-696EDC6876CB}">
      <dsp:nvSpPr>
        <dsp:cNvPr id="0" name=""/>
        <dsp:cNvSpPr/>
      </dsp:nvSpPr>
      <dsp:spPr>
        <a:xfrm>
          <a:off x="3543304" y="2722921"/>
          <a:ext cx="2057390" cy="105930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Lọc</a:t>
          </a:r>
          <a:r>
            <a:rPr lang="en-US" sz="29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kết </a:t>
          </a:r>
          <a:r>
            <a:rPr lang="en-US" sz="29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quả</a:t>
          </a:r>
          <a:endParaRPr lang="en-US" sz="29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74330" y="2753947"/>
        <a:ext cx="1995338" cy="997249"/>
      </dsp:txXfrm>
    </dsp:sp>
    <dsp:sp modelId="{09D9DAC6-1037-4825-80E9-13893FB18CBD}">
      <dsp:nvSpPr>
        <dsp:cNvPr id="0" name=""/>
        <dsp:cNvSpPr/>
      </dsp:nvSpPr>
      <dsp:spPr>
        <a:xfrm rot="10800000">
          <a:off x="2430219" y="2792496"/>
          <a:ext cx="786580" cy="9201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 rot="10800000">
        <a:off x="2666193" y="2976526"/>
        <a:ext cx="550606" cy="552090"/>
      </dsp:txXfrm>
    </dsp:sp>
    <dsp:sp modelId="{4F854FA1-2102-4150-8E88-4DB1DEB92DF4}">
      <dsp:nvSpPr>
        <dsp:cNvPr id="0" name=""/>
        <dsp:cNvSpPr/>
      </dsp:nvSpPr>
      <dsp:spPr>
        <a:xfrm>
          <a:off x="1800" y="2722921"/>
          <a:ext cx="2057390" cy="1059301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Trích</a:t>
          </a: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tọa độ</a:t>
          </a:r>
          <a:endParaRPr lang="en-US" sz="28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2826" y="2753947"/>
        <a:ext cx="1995338" cy="997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5D340-4951-4571-A304-CB0165485084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0CA28-F2BC-4F6B-8284-62F43DF4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484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canh </a:t>
            </a:r>
            <a:r>
              <a:rPr lang="en-US" baseline="0" dirty="0" err="1" smtClean="0"/>
              <a:t>tay</a:t>
            </a:r>
            <a:r>
              <a:rPr lang="en-US" baseline="0" dirty="0" smtClean="0"/>
              <a:t> máy chính xác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có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tương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với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vật</a:t>
            </a:r>
            <a:r>
              <a:rPr lang="en-US" baseline="0" dirty="0" smtClean="0"/>
              <a:t> trong không gian. Từ cơ </a:t>
            </a:r>
            <a:r>
              <a:rPr lang="en-US" baseline="0" dirty="0" err="1" smtClean="0"/>
              <a:t>khí</a:t>
            </a:r>
            <a:r>
              <a:rPr lang="en-US" baseline="0" dirty="0" smtClean="0"/>
              <a:t> đến phần </a:t>
            </a:r>
            <a:r>
              <a:rPr lang="en-US" baseline="0" dirty="0" err="1" smtClean="0"/>
              <a:t>mềm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Phục</a:t>
            </a:r>
            <a:r>
              <a:rPr lang="en-US" baseline="0" dirty="0" smtClean="0"/>
              <a:t> vụ </a:t>
            </a:r>
            <a:r>
              <a:rPr lang="en-US" baseline="0" dirty="0" err="1" smtClean="0"/>
              <a:t>cho</a:t>
            </a:r>
            <a:r>
              <a:rPr lang="en-US" baseline="0" dirty="0" smtClean="0"/>
              <a:t> việc </a:t>
            </a:r>
            <a:r>
              <a:rPr lang="en-US" baseline="0" dirty="0" err="1" smtClean="0"/>
              <a:t>giảng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0CA28-F2BC-4F6B-8284-62F43DF4EE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29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Toàn</a:t>
            </a:r>
            <a:r>
              <a:rPr lang="en-US" baseline="0" dirty="0" smtClean="0"/>
              <a:t> bộ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, lấy </a:t>
            </a:r>
            <a:r>
              <a:rPr lang="en-US" baseline="0" dirty="0" err="1" smtClean="0"/>
              <a:t>mẫu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xuất</a:t>
            </a:r>
            <a:r>
              <a:rPr lang="en-US" baseline="0" dirty="0" smtClean="0"/>
              <a:t> xung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truyền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đều</a:t>
            </a:r>
            <a:r>
              <a:rPr lang="en-US" baseline="0" dirty="0" smtClean="0"/>
              <a:t> được </a:t>
            </a:r>
            <a:r>
              <a:rPr lang="en-US" baseline="0" dirty="0" err="1" smtClean="0"/>
              <a:t>nhúng</a:t>
            </a:r>
            <a:r>
              <a:rPr lang="en-US" baseline="0" dirty="0" smtClean="0"/>
              <a:t> trong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lý của </a:t>
            </a:r>
            <a:r>
              <a:rPr lang="en-US" baseline="0" dirty="0" err="1" smtClean="0"/>
              <a:t>stm32f4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0CA28-F2BC-4F6B-8284-62F43DF4EE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85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Lưu</a:t>
            </a:r>
            <a:r>
              <a:rPr lang="en-US" baseline="0" dirty="0" smtClean="0"/>
              <a:t> ý; trong quá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giải</a:t>
            </a:r>
            <a:r>
              <a:rPr lang="en-US" baseline="0" dirty="0" smtClean="0"/>
              <a:t> động học </a:t>
            </a:r>
            <a:r>
              <a:rPr lang="en-US" baseline="0" dirty="0" err="1" smtClean="0"/>
              <a:t>thuật</a:t>
            </a:r>
            <a:r>
              <a:rPr lang="en-US" baseline="0" dirty="0" smtClean="0"/>
              <a:t>, cách tiếp </a:t>
            </a:r>
            <a:r>
              <a:rPr lang="en-US" baseline="0" dirty="0" err="1" smtClean="0"/>
              <a:t>cận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đối</a:t>
            </a:r>
            <a:r>
              <a:rPr lang="en-US" baseline="0" dirty="0" smtClean="0"/>
              <a:t> với </a:t>
            </a:r>
            <a:r>
              <a:rPr lang="en-US" baseline="0" dirty="0" err="1" smtClean="0"/>
              <a:t>điểm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đặt</a:t>
            </a:r>
            <a:r>
              <a:rPr lang="en-US" baseline="0" dirty="0" smtClean="0"/>
              <a:t> chỉ </a:t>
            </a:r>
            <a:r>
              <a:rPr lang="en-US" baseline="0" dirty="0" err="1" smtClean="0"/>
              <a:t>theo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hình upper-arm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0CA28-F2BC-4F6B-8284-62F43DF4EE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7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Nhóm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dựng</a:t>
            </a:r>
            <a:r>
              <a:rPr lang="en-US" baseline="0" dirty="0" smtClean="0"/>
              <a:t> protocol để giao tiếp uart giữa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xử</a:t>
            </a:r>
            <a:r>
              <a:rPr lang="en-US" baseline="0" dirty="0" smtClean="0"/>
              <a:t> lý ảnh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khiển</a:t>
            </a:r>
            <a:r>
              <a:rPr lang="en-US" baseline="0" dirty="0" smtClean="0"/>
              <a:t> động cơ, đồng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tính an </a:t>
            </a:r>
            <a:r>
              <a:rPr lang="en-US" baseline="0" dirty="0" err="1" smtClean="0"/>
              <a:t>toàn</a:t>
            </a:r>
            <a:r>
              <a:rPr lang="en-US" baseline="0" dirty="0" smtClean="0"/>
              <a:t> của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bằng</a:t>
            </a:r>
            <a:r>
              <a:rPr lang="en-US" baseline="0" dirty="0" smtClean="0"/>
              <a:t> việc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data truyền lỗi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80CA28-F2BC-4F6B-8284-62F43DF4EE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39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9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22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3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88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710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8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60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7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8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77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754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4E21A-FB0F-4A06-8B25-04926BD57158}" type="datetimeFigureOut">
              <a:rPr lang="en-US" smtClean="0"/>
              <a:t>6/13/2018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964740-2762-4F82-BF3F-F522B90A20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54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7250"/>
            <a:ext cx="9144000" cy="1922804"/>
          </a:xfrm>
          <a:solidFill>
            <a:schemeClr val="accent1">
              <a:lumMod val="75000"/>
            </a:schemeClr>
          </a:solidFill>
        </p:spPr>
        <p:txBody>
          <a:bodyPr anchor="ctr">
            <a:normAutofit/>
          </a:bodyPr>
          <a:lstStyle/>
          <a:p>
            <a:r>
              <a:rPr lang="en-US" sz="5600" b="1" dirty="0">
                <a:solidFill>
                  <a:schemeClr val="bg1"/>
                </a:solidFill>
                <a:latin typeface="+mn-lt"/>
              </a:rPr>
              <a:t>LUẬN VĂN TỐT </a:t>
            </a:r>
            <a:r>
              <a:rPr lang="en-US" sz="5600" b="1" dirty="0" err="1">
                <a:solidFill>
                  <a:schemeClr val="bg1"/>
                </a:solidFill>
                <a:latin typeface="+mn-lt"/>
              </a:rPr>
              <a:t>NGHIỆP</a:t>
            </a:r>
            <a:r>
              <a:rPr lang="en-US" sz="4050" b="1" dirty="0">
                <a:solidFill>
                  <a:schemeClr val="bg1"/>
                </a:solidFill>
                <a:latin typeface="+mn-lt"/>
              </a:rPr>
              <a:t/>
            </a:r>
            <a:br>
              <a:rPr lang="en-US" sz="4050" b="1" dirty="0">
                <a:solidFill>
                  <a:schemeClr val="bg1"/>
                </a:solidFill>
                <a:latin typeface="+mn-lt"/>
              </a:rPr>
            </a:br>
            <a:r>
              <a:rPr lang="en-US" sz="3600" b="1" dirty="0" err="1">
                <a:solidFill>
                  <a:schemeClr val="bg1"/>
                </a:solidFill>
                <a:latin typeface="+mn-lt"/>
              </a:rPr>
              <a:t>Khoa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 Điện – Điện </a:t>
            </a:r>
            <a:r>
              <a:rPr lang="en-US" sz="3600" b="1" dirty="0" err="1">
                <a:solidFill>
                  <a:schemeClr val="bg1"/>
                </a:solidFill>
                <a:latin typeface="+mn-lt"/>
              </a:rPr>
              <a:t>Tử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100" b="1" dirty="0">
                <a:solidFill>
                  <a:schemeClr val="bg1"/>
                </a:solidFill>
                <a:latin typeface="+mn-lt"/>
              </a:rPr>
              <a:t/>
            </a:r>
            <a:br>
              <a:rPr lang="en-US" sz="2100" b="1" dirty="0">
                <a:solidFill>
                  <a:schemeClr val="bg1"/>
                </a:solidFill>
                <a:latin typeface="+mn-lt"/>
              </a:rPr>
            </a:br>
            <a:r>
              <a:rPr lang="en-US" sz="3600" b="1" dirty="0" err="1">
                <a:solidFill>
                  <a:schemeClr val="bg1"/>
                </a:solidFill>
                <a:latin typeface="+mn-lt"/>
              </a:rPr>
              <a:t>Đại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 Học </a:t>
            </a:r>
            <a:r>
              <a:rPr lang="en-US" sz="3600" b="1" dirty="0" err="1">
                <a:solidFill>
                  <a:schemeClr val="bg1"/>
                </a:solidFill>
                <a:latin typeface="+mn-lt"/>
              </a:rPr>
              <a:t>Bách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latin typeface="+mn-lt"/>
              </a:rPr>
              <a:t>Khoa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 Thành </a:t>
            </a:r>
            <a:r>
              <a:rPr lang="en-US" sz="3600" b="1" dirty="0" err="1">
                <a:solidFill>
                  <a:schemeClr val="bg1"/>
                </a:solidFill>
                <a:latin typeface="+mn-lt"/>
              </a:rPr>
              <a:t>Phố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 Hồ </a:t>
            </a:r>
            <a:r>
              <a:rPr lang="en-US" sz="3600" b="1" dirty="0" err="1">
                <a:solidFill>
                  <a:schemeClr val="bg1"/>
                </a:solidFill>
                <a:latin typeface="+mn-lt"/>
              </a:rPr>
              <a:t>Chí</a:t>
            </a:r>
            <a:r>
              <a:rPr lang="en-US" sz="3600" b="1" dirty="0">
                <a:solidFill>
                  <a:schemeClr val="bg1"/>
                </a:solidFill>
                <a:latin typeface="+mn-lt"/>
              </a:rPr>
              <a:t> Minh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00741"/>
            <a:ext cx="9144000" cy="2384351"/>
          </a:xfrm>
          <a:solidFill>
            <a:schemeClr val="bg2">
              <a:lumMod val="90000"/>
            </a:schemeClr>
          </a:solidFill>
        </p:spPr>
        <p:txBody>
          <a:bodyPr anchor="ctr">
            <a:normAutofit/>
          </a:bodyPr>
          <a:lstStyle/>
          <a:p>
            <a:r>
              <a:rPr lang="en-US" sz="36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3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3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Anh</a:t>
            </a:r>
          </a:p>
          <a:p>
            <a:r>
              <a:rPr lang="en-US" sz="36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36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Anh </a:t>
            </a:r>
            <a:r>
              <a:rPr lang="en-US" sz="36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endParaRPr lang="en-US" sz="36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DD14TD01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</a:t>
            </a:r>
            <a:r>
              <a:rPr lang="en-US" sz="2800" b="1" dirty="0" err="1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Cường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17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Bộ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40379" y="871671"/>
            <a:ext cx="6063241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STR-MRAS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quỹ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642377"/>
            <a:ext cx="8503065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quỹ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vị trí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Image result for TRAPEZOID METHOD path planni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379" y="2936303"/>
            <a:ext cx="5896391" cy="31631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447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Bộ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Động học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D:\Home\Desktop\Captur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3577"/>
            <a:ext cx="7631395" cy="56444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4879648" y="5879506"/>
            <a:ext cx="4264351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hình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47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Bộ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Truyền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19357"/>
            <a:ext cx="9144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được gửi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gói (packet).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7309" y="3086884"/>
            <a:ext cx="1461331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HEADER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2358640" y="3086884"/>
            <a:ext cx="146133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Độ dài = 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819971" y="3086884"/>
            <a:ext cx="1502637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Lệnh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322608" y="3086884"/>
            <a:ext cx="1502637" cy="36933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25245" y="3086884"/>
            <a:ext cx="1502637" cy="369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CRC</a:t>
            </a:r>
            <a:r>
              <a:rPr lang="en-US" dirty="0" smtClean="0"/>
              <a:t>-8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7309" y="3456216"/>
            <a:ext cx="1461331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1 Byte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358640" y="3456216"/>
            <a:ext cx="146133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1 Byte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819971" y="3456216"/>
            <a:ext cx="1502637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1 Byte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322608" y="3456216"/>
            <a:ext cx="150263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 -1 Bytes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825245" y="3456216"/>
            <a:ext cx="1502637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 Byte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4126194"/>
            <a:ext cx="9144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Header chỉ Data được gửi từ đâu (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STM32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app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711" y="4796172"/>
            <a:ext cx="9144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dài chỉ độ dài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Bytes của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-711" y="5466514"/>
            <a:ext cx="9144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vụ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ảnh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01605"/>
            <a:ext cx="914400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 hiện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trong không gian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" y="2036419"/>
            <a:ext cx="9144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2671233"/>
            <a:ext cx="9144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 tọa độ của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bộ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686757"/>
            <a:ext cx="499074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Point Cloud Library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37" y="3493556"/>
            <a:ext cx="2393924" cy="321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9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ảnh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18676"/>
            <a:ext cx="396524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bề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mặt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285385"/>
            <a:ext cx="2879933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SHOT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52094"/>
            <a:ext cx="603760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Signature of Histogram of Orientation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858" y="3528334"/>
            <a:ext cx="3432777" cy="332966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" y="6088228"/>
            <a:ext cx="492237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SHOT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36477"/>
            <a:ext cx="4922379" cy="222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ảnh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481943"/>
            <a:ext cx="146133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Pipeline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470331970"/>
              </p:ext>
            </p:extLst>
          </p:nvPr>
        </p:nvGraphicFramePr>
        <p:xfrm>
          <a:off x="0" y="2114332"/>
          <a:ext cx="9144000" cy="3961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50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ảnh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Theo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356779"/>
            <a:ext cx="367184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Particle Filter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79092" y="1988800"/>
            <a:ext cx="357071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 gian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92966" y="2620821"/>
            <a:ext cx="3495226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màu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(R/G/B)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56417" y="2632228"/>
            <a:ext cx="3187577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pháp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46" y="3250601"/>
            <a:ext cx="6315342" cy="35519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079" y="2555276"/>
            <a:ext cx="55245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2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ảnh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Theo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27845"/>
            <a:ext cx="91440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thiểu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gian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lý,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nhu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gian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047788757"/>
              </p:ext>
            </p:extLst>
          </p:nvPr>
        </p:nvGraphicFramePr>
        <p:xfrm>
          <a:off x="1147396" y="2261718"/>
          <a:ext cx="6849207" cy="45962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50999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270831554"/>
              </p:ext>
            </p:extLst>
          </p:nvPr>
        </p:nvGraphicFramePr>
        <p:xfrm>
          <a:off x="-1" y="185230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479429785"/>
              </p:ext>
            </p:extLst>
          </p:nvPr>
        </p:nvGraphicFramePr>
        <p:xfrm>
          <a:off x="4572000" y="186939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0" y="4816402"/>
            <a:ext cx="428998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4011" y="4816402"/>
            <a:ext cx="428998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Shoulder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1" y="1254230"/>
            <a:ext cx="621279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bộ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P.1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19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816402"/>
            <a:ext cx="428998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Elbow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4011" y="4816402"/>
            <a:ext cx="428998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Pitch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537549531"/>
              </p:ext>
            </p:extLst>
          </p:nvPr>
        </p:nvGraphicFramePr>
        <p:xfrm>
          <a:off x="-1" y="199757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192497997"/>
              </p:ext>
            </p:extLst>
          </p:nvPr>
        </p:nvGraphicFramePr>
        <p:xfrm>
          <a:off x="4678822" y="19719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1" y="1254230"/>
            <a:ext cx="621279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bộ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P.2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304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367327"/>
            <a:ext cx="9144000" cy="343968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600" b="1" u="sng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n-US" sz="5600" b="1" u="sng" dirty="0" smtClean="0">
                <a:solidFill>
                  <a:schemeClr val="bg1"/>
                </a:solidFill>
                <a:latin typeface="+mn-lt"/>
              </a:rPr>
            </a:br>
            <a:r>
              <a:rPr lang="en-US" sz="5600" b="1" dirty="0" err="1" smtClean="0">
                <a:solidFill>
                  <a:schemeClr val="bg1"/>
                </a:solidFill>
                <a:latin typeface="+mn-lt"/>
              </a:rPr>
              <a:t>Cánh</a:t>
            </a:r>
            <a:r>
              <a:rPr lang="en-US" sz="5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5600" b="1" dirty="0" err="1" smtClean="0">
                <a:solidFill>
                  <a:schemeClr val="bg1"/>
                </a:solidFill>
                <a:latin typeface="+mn-lt"/>
              </a:rPr>
              <a:t>tay</a:t>
            </a:r>
            <a:r>
              <a:rPr lang="en-US" sz="5600" b="1" dirty="0" smtClean="0">
                <a:solidFill>
                  <a:schemeClr val="bg1"/>
                </a:solidFill>
                <a:latin typeface="+mn-lt"/>
              </a:rPr>
              <a:t> robot 5 </a:t>
            </a:r>
            <a:r>
              <a:rPr lang="en-US" sz="5600" b="1" dirty="0" err="1" smtClean="0">
                <a:solidFill>
                  <a:schemeClr val="bg1"/>
                </a:solidFill>
                <a:latin typeface="+mn-lt"/>
              </a:rPr>
              <a:t>bậc</a:t>
            </a:r>
            <a:r>
              <a:rPr lang="en-US" sz="5600" b="1" dirty="0" smtClean="0">
                <a:solidFill>
                  <a:schemeClr val="bg1"/>
                </a:solidFill>
                <a:latin typeface="+mn-lt"/>
              </a:rPr>
              <a:t> tự do </a:t>
            </a:r>
            <a:r>
              <a:rPr lang="en-US" sz="5600" b="1" dirty="0" err="1" smtClean="0">
                <a:solidFill>
                  <a:schemeClr val="bg1"/>
                </a:solidFill>
                <a:latin typeface="+mn-lt"/>
              </a:rPr>
              <a:t>tích</a:t>
            </a:r>
            <a:r>
              <a:rPr lang="en-US" sz="5600" b="1" dirty="0" smtClean="0">
                <a:solidFill>
                  <a:schemeClr val="bg1"/>
                </a:solidFill>
                <a:latin typeface="+mn-lt"/>
              </a:rPr>
              <a:t> hợp </a:t>
            </a:r>
            <a:r>
              <a:rPr lang="en-US" sz="5600" b="1" dirty="0" err="1" smtClean="0">
                <a:solidFill>
                  <a:schemeClr val="bg1"/>
                </a:solidFill>
                <a:latin typeface="+mn-lt"/>
              </a:rPr>
              <a:t>thị</a:t>
            </a:r>
            <a:r>
              <a:rPr lang="en-US" sz="56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5600" b="1" dirty="0" err="1" smtClean="0">
                <a:solidFill>
                  <a:schemeClr val="bg1"/>
                </a:solidFill>
                <a:latin typeface="+mn-lt"/>
              </a:rPr>
              <a:t>giác</a:t>
            </a:r>
            <a:r>
              <a:rPr lang="en-US" sz="5600" b="1" dirty="0" smtClean="0">
                <a:solidFill>
                  <a:schemeClr val="bg1"/>
                </a:solidFill>
                <a:latin typeface="+mn-lt"/>
              </a:rPr>
              <a:t> máy</a:t>
            </a:r>
            <a:r>
              <a:rPr lang="en-US" sz="5600" b="1" u="sng" dirty="0" smtClean="0">
                <a:solidFill>
                  <a:schemeClr val="bg1"/>
                </a:solidFill>
                <a:latin typeface="+mn-lt"/>
              </a:rPr>
              <a:t/>
            </a:r>
            <a:br>
              <a:rPr lang="en-US" sz="5600" b="1" u="sng" dirty="0" smtClean="0">
                <a:solidFill>
                  <a:schemeClr val="bg1"/>
                </a:solidFill>
                <a:latin typeface="+mn-lt"/>
              </a:rPr>
            </a:br>
            <a:endParaRPr lang="en-US" sz="5600" b="1" u="sng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760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1254230"/>
            <a:ext cx="621279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bộ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P.3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16402"/>
            <a:ext cx="428998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54011" y="2822032"/>
            <a:ext cx="428998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u="sng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800" b="1" u="sng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u="sng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endParaRPr lang="en-US" sz="28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376440980"/>
              </p:ext>
            </p:extLst>
          </p:nvPr>
        </p:nvGraphicFramePr>
        <p:xfrm>
          <a:off x="0" y="197194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Rectangle 11"/>
          <p:cNvSpPr/>
          <p:nvPr/>
        </p:nvSpPr>
        <p:spPr>
          <a:xfrm>
            <a:off x="4854008" y="3570648"/>
            <a:ext cx="4289989" cy="138499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Sai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số trên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khớp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đều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được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duy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trì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ở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mức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tối </a:t>
            </a:r>
            <a:r>
              <a:rPr lang="en-US" sz="2800" b="1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đa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+/- 2 độ 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854008" y="5024109"/>
            <a:ext cx="4289989" cy="181588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Độ chính xác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tùy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thuộc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vào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độ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phù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hợp của encoder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và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</a:rPr>
              <a:t> động cơ tại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</a:rPr>
              <a:t>khớp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3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1254230"/>
            <a:ext cx="621279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bộ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P.4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5346241"/>
            <a:ext cx="5050565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cuối (Endpoint)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XYZ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13430" y="5985751"/>
            <a:ext cx="4289989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động học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124182152"/>
              </p:ext>
            </p:extLst>
          </p:nvPr>
        </p:nvGraphicFramePr>
        <p:xfrm>
          <a:off x="87984" y="2094678"/>
          <a:ext cx="4766027" cy="2985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246226636"/>
              </p:ext>
            </p:extLst>
          </p:nvPr>
        </p:nvGraphicFramePr>
        <p:xfrm>
          <a:off x="5050564" y="2108221"/>
          <a:ext cx="4646866" cy="2969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2871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9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" y="1254230"/>
            <a:ext cx="621279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của bộ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P.5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" y="2056110"/>
            <a:ext cx="687082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chạy đến 2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kỳ 20 lần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2700279"/>
            <a:ext cx="2119357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[250;200;70]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76814" y="2700279"/>
            <a:ext cx="2254667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[-150;300;20]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20115" y="2700279"/>
            <a:ext cx="166642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Setpoint</a:t>
            </a:r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17096" y="3669274"/>
            <a:ext cx="8879085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 trị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bình của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số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khoảng cách Euclidean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20828"/>
            <a:ext cx="4042164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chuẩn của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số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04335" y="4267277"/>
            <a:ext cx="125765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3.4mm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0115" y="5632336"/>
            <a:ext cx="1222046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1.0mm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17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134589"/>
            <a:ext cx="9203823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của tọa độ từ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ảnh (Accuracy)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" y="2182821"/>
            <a:ext cx="9144003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đứng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tọa độ xác định được trong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80s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774617334"/>
              </p:ext>
            </p:extLst>
          </p:nvPr>
        </p:nvGraphicFramePr>
        <p:xfrm>
          <a:off x="-3" y="31341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753996720"/>
              </p:ext>
            </p:extLst>
          </p:nvPr>
        </p:nvGraphicFramePr>
        <p:xfrm>
          <a:off x="4430995" y="313417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0" y="5849770"/>
            <a:ext cx="404216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số trục X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01836" y="5849770"/>
            <a:ext cx="404216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số trục Y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2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Graphic spid="7" grpId="0">
        <p:bldAsOne/>
      </p:bldGraphic>
      <p:bldGraphic spid="9" grpId="0">
        <p:bldAsOne/>
      </p:bldGraphic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Kết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134589"/>
            <a:ext cx="9203823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chính xác của tọa độ từ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ảnh (Accuracy)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" y="2182821"/>
            <a:ext cx="9144003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đứng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tọa độ xác định được trong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80s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755767"/>
            <a:ext cx="4042164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số trục Z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769456282"/>
              </p:ext>
            </p:extLst>
          </p:nvPr>
        </p:nvGraphicFramePr>
        <p:xfrm>
          <a:off x="-141006" y="2971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601912" y="3753850"/>
            <a:ext cx="4537817" cy="95410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chuẩn của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số </a:t>
            </a:r>
            <a:r>
              <a:rPr lang="en-US" sz="2800" b="1" dirty="0" err="1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b="1" dirty="0" smtClean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khoảng cách Euclidean</a:t>
            </a:r>
            <a:endParaRPr lang="en-US" sz="2800" b="1" dirty="0">
              <a:solidFill>
                <a:srgbClr val="0000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31393" y="4848489"/>
            <a:ext cx="1508335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7.54mm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67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giá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phát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" y="3276682"/>
            <a:ext cx="4204531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để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83191"/>
            <a:ext cx="4640366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chính xác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" y="2429936"/>
            <a:ext cx="7451933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với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thể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camera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69962" y="3964741"/>
            <a:ext cx="1334568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khí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69962" y="4639596"/>
            <a:ext cx="188150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2" y="5479290"/>
            <a:ext cx="9144002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61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925" y="2399025"/>
            <a:ext cx="7886700" cy="1325563"/>
          </a:xfrm>
        </p:spPr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24392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5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5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endParaRPr lang="en-US" sz="5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1888"/>
            <a:ext cx="9144000" cy="4760007"/>
          </a:xfrm>
          <a:solidFill>
            <a:schemeClr val="accent1">
              <a:lumMod val="75000"/>
            </a:schemeClr>
          </a:solidFill>
        </p:spPr>
        <p:txBody>
          <a:bodyPr anchor="ctr">
            <a:normAutofit fontScale="55000" lnSpcReduction="2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4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+mj-lt"/>
              <a:buAutoNum type="arabicPeriod"/>
            </a:pP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endParaRPr lang="en-US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+mj-lt"/>
              <a:buAutoNum type="arabicPeriod"/>
            </a:pP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endParaRPr lang="en-US" sz="4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+mj-lt"/>
              <a:buAutoNum type="arabicPeriod"/>
            </a:pP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STR-MRAS</a:t>
            </a: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quỹ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endParaRPr lang="en-US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 học - Kinematics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lý ảnh</a:t>
            </a:r>
          </a:p>
          <a:p>
            <a:pPr marL="1028700" lvl="1" indent="-571500">
              <a:buFont typeface="+mj-lt"/>
              <a:buAutoNum type="arabicPeriod"/>
            </a:pPr>
            <a:r>
              <a:rPr lang="en-US" sz="4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4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endParaRPr lang="en-US" sz="4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+mj-lt"/>
              <a:buAutoNum type="arabicPeriod"/>
            </a:pP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571500">
              <a:buFont typeface="+mj-lt"/>
              <a:buAutoNum type="arabicPeriod"/>
            </a:pP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r>
              <a:rPr lang="en-US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endParaRPr lang="en-US" sz="40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4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Font typeface="+mj-lt"/>
              <a:buAutoNum type="romanUcPeriod"/>
            </a:pP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giá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6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phát </a:t>
            </a:r>
            <a:r>
              <a:rPr lang="en-US" sz="46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46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8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671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Giới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70582076"/>
              </p:ext>
            </p:extLst>
          </p:nvPr>
        </p:nvGraphicFramePr>
        <p:xfrm>
          <a:off x="2356873" y="1519082"/>
          <a:ext cx="7038753" cy="484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0" y="5447367"/>
            <a:ext cx="4614729" cy="954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chỉnh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từ 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cứng</a:t>
            </a:r>
            <a:r>
              <a:rPr 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đến phần </a:t>
            </a:r>
            <a:r>
              <a:rPr lang="en-US" sz="28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655" y="1445058"/>
            <a:ext cx="2663883" cy="387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Clip willow garage</a:t>
            </a:r>
            <a:endParaRPr lang="en-US" dirty="0"/>
          </a:p>
        </p:txBody>
      </p:sp>
      <p:pic>
        <p:nvPicPr>
          <p:cNvPr id="4" name="WillowGarage_FetchingBe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8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671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Giới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4" y="1392082"/>
            <a:ext cx="8990176" cy="5465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170934"/>
            <a:ext cx="1794616" cy="9541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8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671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Giới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308"/>
            <a:ext cx="4522752" cy="43837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759" y="1786308"/>
            <a:ext cx="4433241" cy="439869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290415" y="4033615"/>
            <a:ext cx="384561" cy="123059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2479" y="3844183"/>
            <a:ext cx="384561" cy="123059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701105" y="2051065"/>
            <a:ext cx="905553" cy="70756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204563" y="2691925"/>
            <a:ext cx="941462" cy="79475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144743" y="3978186"/>
            <a:ext cx="530551" cy="117492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82695" y="525547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Base</a:t>
            </a: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67298" y="1888361"/>
            <a:ext cx="1689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Shoulder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02305" y="5070408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Elbow</a:t>
            </a: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47843" y="2323496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Pitch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23341" y="5070408"/>
            <a:ext cx="1039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Roll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47460" y="6334780"/>
            <a:ext cx="3296540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 ảnh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81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71671"/>
          </a:xfrm>
          <a:solidFill>
            <a:schemeClr val="bg2">
              <a:lumMod val="9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Bộ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36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80901" y="837488"/>
            <a:ext cx="4982198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73442692"/>
              </p:ext>
            </p:extLst>
          </p:nvPr>
        </p:nvGraphicFramePr>
        <p:xfrm>
          <a:off x="1588378" y="1818260"/>
          <a:ext cx="6045200" cy="4084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own Arrow 6"/>
          <p:cNvSpPr/>
          <p:nvPr/>
        </p:nvSpPr>
        <p:spPr>
          <a:xfrm>
            <a:off x="4309385" y="5823219"/>
            <a:ext cx="611474" cy="466486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extBox 7"/>
          <p:cNvSpPr txBox="1"/>
          <p:nvPr/>
        </p:nvSpPr>
        <p:spPr>
          <a:xfrm>
            <a:off x="3843899" y="6182217"/>
            <a:ext cx="2519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5 x PWM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49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8716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Bộ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cánh</a:t>
            </a:r>
            <a:r>
              <a:rPr lang="en-US" sz="36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endParaRPr lang="en-US" sz="36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40379" y="871671"/>
            <a:ext cx="6063241" cy="37608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STR-MRAS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quỹ</a:t>
            </a:r>
            <a:r>
              <a:rPr lang="en-US" sz="2800" b="1" dirty="0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33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endParaRPr lang="en-US" sz="2800" b="1" dirty="0">
              <a:solidFill>
                <a:srgbClr val="33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r="47852"/>
          <a:stretch/>
        </p:blipFill>
        <p:spPr bwMode="auto">
          <a:xfrm>
            <a:off x="1451270" y="2658442"/>
            <a:ext cx="6241457" cy="35030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1642377"/>
            <a:ext cx="8503065" cy="523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tự chỉnh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hình chuẩn (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STR-MRAS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5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721</TotalTime>
  <Words>910</Words>
  <Application>Microsoft Office PowerPoint</Application>
  <PresentationFormat>On-screen Show (4:3)</PresentationFormat>
  <Paragraphs>166</Paragraphs>
  <Slides>26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Times New Romandy)</vt:lpstr>
      <vt:lpstr>Office Theme</vt:lpstr>
      <vt:lpstr>LUẬN VĂN TỐT NGHIỆP Khoa Điện – Điện Tử  Đại Học Bách Khoa Thành Phố Hồ Chí Minh</vt:lpstr>
      <vt:lpstr>PowerPoint Presentation</vt:lpstr>
      <vt:lpstr>Mục lục</vt:lpstr>
      <vt:lpstr>I. Giới thiệu</vt:lpstr>
      <vt:lpstr>PowerPoint Presentation</vt:lpstr>
      <vt:lpstr>I. Giới thiệu</vt:lpstr>
      <vt:lpstr>I. Giới thiệu</vt:lpstr>
      <vt:lpstr>II. Bộ điều khiển cánh tay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LUẬN VĂN TỐT NGHIỆP Khoa Điện – Điện Tử  Đại Học Bách Khoa Thành Phố Hồ Chí Minh</dc:title>
  <dc:creator>Qanh Vu</dc:creator>
  <cp:lastModifiedBy>Qanh Vu</cp:lastModifiedBy>
  <cp:revision>40</cp:revision>
  <dcterms:created xsi:type="dcterms:W3CDTF">2018-06-12T08:12:33Z</dcterms:created>
  <dcterms:modified xsi:type="dcterms:W3CDTF">2018-06-13T06:31:23Z</dcterms:modified>
</cp:coreProperties>
</file>